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8" d="100"/>
          <a:sy n="118" d="100"/>
        </p:scale>
        <p:origin x="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6803-5399-439A-8D25-15398086F9BF}" type="datetimeFigureOut">
              <a:rPr lang="en-US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AC245-C4E8-4DC3-987C-9067AA33B4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C245-C4E8-4DC3-987C-9067AA33B4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C245-C4E8-4DC3-987C-9067AA33B4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C245-C4E8-4DC3-987C-9067AA33B4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C245-C4E8-4DC3-987C-9067AA33B4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C245-C4E8-4DC3-987C-9067AA33B4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C245-C4E8-4DC3-987C-9067AA33B4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Skill Building Daily &amp; Encounter Note</a:t>
            </a:r>
            <a:endParaRPr lang="en-US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59595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Century Gothic"/>
              </a:rPr>
              <a:t>Why is it important?!</a:t>
            </a:r>
            <a:endParaRPr lang="en-US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rgbClr val="545454"/>
                </a:solidFill>
                <a:latin typeface="Helvetica" charset="0"/>
              </a:rPr>
              <a:t>Documenting clients encounter notes is an integral part of practice workflow.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 charset="0"/>
              </a:rPr>
              <a:t>The purpose of encounter notes is to provide a daily account of your client  development in their goals for all of those who share in their care. 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 charset="0"/>
              </a:rPr>
              <a:t>It documents the level of Asst. Provided daily.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 charset="0"/>
              </a:rPr>
              <a:t>Is required by </a:t>
            </a:r>
            <a:r>
              <a:rPr lang="EN-US" sz="2800" dirty="0" err="1">
                <a:solidFill>
                  <a:schemeClr val="tx1"/>
                </a:solidFill>
                <a:latin typeface="Helvetica" charset="0"/>
              </a:rPr>
              <a:t>DHMAS</a:t>
            </a:r>
            <a:r>
              <a:rPr lang="EN-US" sz="2800" dirty="0">
                <a:solidFill>
                  <a:schemeClr val="tx1"/>
                </a:solidFill>
                <a:latin typeface="Helvetica" charset="0"/>
              </a:rPr>
              <a:t> .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 charset="0"/>
              </a:rPr>
              <a:t>Is use for billing purposes.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 </a:t>
            </a:r>
          </a:p>
          <a:p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endParaRPr lang="EN-US" dirty="0">
              <a:solidFill>
                <a:srgbClr val="545454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Century Gothic"/>
              </a:rPr>
              <a:t>What information should be included?</a:t>
            </a:r>
            <a:endParaRPr lang="en-US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1945194"/>
            <a:ext cx="8915400" cy="473659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545454"/>
                </a:solidFill>
                <a:latin typeface="Helvetica" charset="0"/>
              </a:rPr>
              <a:t> Level Of Assistance (LOA) 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r>
              <a:rPr lang="EN-US" dirty="0">
                <a:solidFill>
                  <a:schemeClr val="tx1"/>
                </a:solidFill>
                <a:latin typeface="Helvetica"/>
              </a:rPr>
              <a:t>MAXIMUM ASSISTANCE: Unable to meet minimal standards of behavior or functioning in order to participate in daily living activities or performance of basic tasks approx. 75% of the time. Cue – Step by step physical gestures, pointing and demonstrations Prompts/Coaching - Step by step physical demonstrations with visual and verbal directions that prompt the participant to perform the skills and/or tasks.</a:t>
            </a:r>
          </a:p>
          <a:p>
            <a:r>
              <a:rPr lang="EN-US" dirty="0">
                <a:solidFill>
                  <a:schemeClr val="tx1"/>
                </a:solidFill>
                <a:latin typeface="Helvetica"/>
              </a:rPr>
              <a:t> MODERATE ASSISTANCE – Needs constant cognitive assistance such as 1:1 cueing, prompting/coaching or demonstrations to sustain or complete simple, repetitive activities or tasks safely and accurately approx. 50% of time. Cues - Hints to help organize thoughts. Prompts/Coaching – Step by step verbal directions.</a:t>
            </a:r>
          </a:p>
          <a:p>
            <a:r>
              <a:rPr lang="EN-US" dirty="0">
                <a:solidFill>
                  <a:schemeClr val="tx1"/>
                </a:solidFill>
                <a:latin typeface="Helvetica"/>
              </a:rPr>
              <a:t> MINIMUM ASSISTANCE – Needs periodic cognitive assistance (cueing and/or prompting/coaching) to correct mistakes, check for safety and/or solve problems approx. 25% of time. Cues -Hints related to the task. Prompts/Coaching – Step by step written and/or verbal directions. </a:t>
            </a:r>
          </a:p>
          <a:p>
            <a:r>
              <a:rPr lang="EN-US" dirty="0">
                <a:solidFill>
                  <a:schemeClr val="tx1"/>
                </a:solidFill>
                <a:latin typeface="Helvetica"/>
              </a:rPr>
              <a:t> STANDBY ASSISTANCE: Supervision by one person is needed to enable the individual to perform new procedures for safe and effective performance. Cues – Visual demonstrations related to the task. Prompts/Coaching – Visual and physical directions that prompt the participant to perform the skills and/or tasks.</a:t>
            </a:r>
          </a:p>
          <a:p>
            <a:r>
              <a:rPr lang="EN-US" dirty="0">
                <a:solidFill>
                  <a:schemeClr val="tx1"/>
                </a:solidFill>
                <a:latin typeface="Helvetica"/>
              </a:rPr>
              <a:t>  INDEPENDENT: No physical or cognitive assistance needed to perform activities or tasks.</a:t>
            </a:r>
          </a:p>
          <a:p>
            <a:endParaRPr lang="en-US" dirty="0">
              <a:solidFill>
                <a:srgbClr val="000000"/>
              </a:solidFill>
              <a:latin typeface="Helvetica" charset="0"/>
            </a:endParaRPr>
          </a:p>
          <a:p>
            <a:endParaRPr lang="EN-US" dirty="0">
              <a:solidFill>
                <a:srgbClr val="545454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comments on LOA go and what should I write?</a:t>
            </a:r>
            <a:endParaRPr lang="en-US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6950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err="1"/>
              <a:t>LOA's</a:t>
            </a:r>
            <a:r>
              <a:rPr lang="en-US" sz="2400" b="1" u="sng" dirty="0"/>
              <a:t> are written in the( Today's Goal) section on the back of the encounter note</a:t>
            </a:r>
            <a:r>
              <a:rPr lang="en-US" sz="2400" u="sng" dirty="0"/>
              <a:t>.</a:t>
            </a:r>
            <a:endParaRPr lang="EN-US"/>
          </a:p>
          <a:p>
            <a:pPr marL="0" indent="0" algn="ctr">
              <a:buNone/>
            </a:pPr>
            <a:r>
              <a:rPr lang="en-US" sz="2000" b="1" u="sng" dirty="0">
                <a:latin typeface="Helvetica"/>
              </a:rPr>
              <a:t>Examples of LOA comments</a:t>
            </a:r>
            <a:endParaRPr lang="EN-US">
              <a:latin typeface="Century Gothic"/>
            </a:endParaRPr>
          </a:p>
          <a:p>
            <a:pPr algn="just"/>
            <a:r>
              <a:rPr lang="en-US" b="1" dirty="0">
                <a:latin typeface="Century Gothic"/>
              </a:rPr>
              <a:t>Bathing, Dressing – LOA 1 = (Clients name) Independently bath and dress today. 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pPr algn="just"/>
            <a:r>
              <a:rPr lang="en-US" b="1" dirty="0">
                <a:latin typeface="Century Gothic"/>
              </a:rPr>
              <a:t>Change linens, Discard garbage- LOA 2= RA provided Stand by Asst. Cueing and coaching to change linens and discard trash.</a:t>
            </a:r>
            <a:endParaRPr lang="EN-US">
              <a:latin typeface="Century Gothic"/>
            </a:endParaRPr>
          </a:p>
          <a:p>
            <a:pPr algn="just"/>
            <a:r>
              <a:rPr lang="en-US" b="1" dirty="0">
                <a:latin typeface="Century Gothic"/>
              </a:rPr>
              <a:t>Wash, Dry clothes- LOA 3= Minimum Asst.provided prompting client while washing and drying clothes.  </a:t>
            </a:r>
            <a:endParaRPr lang="EN-US">
              <a:latin typeface="Century Gothic"/>
            </a:endParaRPr>
          </a:p>
          <a:p>
            <a:pPr algn="just"/>
            <a:r>
              <a:rPr lang="en-US" b="1" dirty="0">
                <a:latin typeface="Century Gothic"/>
              </a:rPr>
              <a:t>Meal Planning, Safe cooking habits- LOA 4 = RA provided Moderate Asst. Coaching meal planning and cueing safe cooking habits. </a:t>
            </a:r>
            <a:endParaRPr lang="EN-US">
              <a:latin typeface="Century Gothic"/>
            </a:endParaRPr>
          </a:p>
          <a:p>
            <a:pPr algn="just"/>
            <a:r>
              <a:rPr lang="en-US" b="1" dirty="0">
                <a:latin typeface="Century Gothic"/>
              </a:rPr>
              <a:t>Mop floor, Clean kitchen – LOA 5= Maximum Asst. Provided moping floor and cleaning kitchen</a:t>
            </a:r>
            <a:r>
              <a:rPr lang="en-US" dirty="0">
                <a:latin typeface="Century Gothic"/>
              </a:rPr>
              <a:t>.</a:t>
            </a:r>
            <a:endParaRPr lang="EN-US">
              <a:latin typeface="Century Gothic"/>
            </a:endParaRPr>
          </a:p>
          <a:p>
            <a:pPr marL="0" indent="0" algn="just">
              <a:buNone/>
            </a:pPr>
            <a:r>
              <a:rPr lang="en-US" dirty="0">
                <a:latin typeface="Century Gothic"/>
              </a:rPr>
              <a:t>  </a:t>
            </a:r>
            <a:endParaRPr lang="EN-US">
              <a:latin typeface="Century Gothic"/>
            </a:endParaRPr>
          </a:p>
          <a:p>
            <a:pPr algn="ctr"/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907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38" y="4457700"/>
            <a:ext cx="8915400" cy="566738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Century Gothic"/>
              </a:rPr>
              <a:t>Skill Building Daily &amp; Progress Encounter note</a:t>
            </a:r>
          </a:p>
        </p:txBody>
      </p:sp>
      <p:pic>
        <p:nvPicPr>
          <p:cNvPr id="5" name="Picture Placeholder 4" descr="blankk inc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419600" y="847725"/>
            <a:ext cx="3041762" cy="38559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u="sng" dirty="0"/>
              <a:t>Only write notes related to your work with your client</a:t>
            </a:r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104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shouldn't be included in "Todays Goals" comments ?</a:t>
            </a:r>
            <a:endParaRPr lang="en-US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Client was napping </a:t>
            </a:r>
            <a:endParaRPr lang="en-US">
              <a:solidFill>
                <a:srgbClr val="404040"/>
              </a:solidFill>
              <a:latin typeface="Century Gothic"/>
            </a:endParaRPr>
          </a:p>
          <a:p>
            <a:r>
              <a:rPr lang="en-US" sz="2400" dirty="0"/>
              <a:t>RA Transported </a:t>
            </a:r>
            <a:endParaRPr lang="en-US"/>
          </a:p>
          <a:p>
            <a:r>
              <a:rPr lang="en-US" sz="2400" dirty="0"/>
              <a:t>RA Droved client</a:t>
            </a:r>
            <a:endParaRPr lang="en-US"/>
          </a:p>
          <a:p>
            <a:r>
              <a:rPr lang="en-US" sz="2400" dirty="0"/>
              <a:t>Any opinions about the client or allegations</a:t>
            </a:r>
            <a:endParaRPr lang="en-US"/>
          </a:p>
          <a:p>
            <a:r>
              <a:rPr lang="en-US" sz="2400" dirty="0"/>
              <a:t>If is not part of the recovery plan </a:t>
            </a:r>
            <a:endParaRPr lang="en-US"/>
          </a:p>
          <a:p>
            <a:r>
              <a:rPr lang="en-US" sz="2400" dirty="0"/>
              <a:t>Recommendations</a:t>
            </a:r>
            <a:endParaRPr lang="en-US"/>
          </a:p>
          <a:p>
            <a:pPr marL="0" indent="0">
              <a:buNone/>
            </a:pPr>
            <a:r>
              <a:rPr lang="en-US" dirty="0"/>
              <a:t> </a:t>
            </a:r>
            <a:endParaRPr lang="en-US"/>
          </a:p>
          <a:p>
            <a:pPr marL="0" indent="0">
              <a:buNone/>
            </a:pPr>
            <a:r>
              <a:rPr lang="en-US" dirty="0"/>
              <a:t> 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Century Gothic"/>
              </a:rPr>
              <a:t>Make sure all required Fields are filled accurately.....</a:t>
            </a:r>
            <a:endParaRPr lang="en-US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Client Name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Staff Name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Date of services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Task completed that day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Level of Asst. Provided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Today's Goal comments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Time IN &amp; OUT</a:t>
            </a:r>
          </a:p>
          <a:p>
            <a:r>
              <a:rPr lang="EN-US" b="1" u="sng" dirty="0">
                <a:solidFill>
                  <a:srgbClr val="404040"/>
                </a:solidFill>
                <a:latin typeface="Century Gothic"/>
              </a:rPr>
              <a:t>Staff &amp; CLIEN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T Signature</a:t>
            </a: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  <a:latin typeface="Century Gothic"/>
              </a:rPr>
              <a:t>Incomplete encounter notes will be return to RA.  </a:t>
            </a:r>
          </a:p>
          <a:p>
            <a:endParaRPr lang="en-US" dirty="0">
              <a:solidFill>
                <a:srgbClr val="404040"/>
              </a:solidFill>
              <a:latin typeface="Century Gothic"/>
            </a:endParaRPr>
          </a:p>
          <a:p>
            <a:endParaRPr lang="en-US">
              <a:solidFill>
                <a:srgbClr val="404040"/>
              </a:solidFill>
              <a:latin typeface="Century Gothic"/>
            </a:endParaRPr>
          </a:p>
          <a:p>
            <a:pPr algn="just"/>
            <a:endParaRPr lang="en-US">
              <a:solidFill>
                <a:srgbClr val="40404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55434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584</Words>
  <Application>Microsoft Macintosh PowerPoint</Application>
  <PresentationFormat>Widescreen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Helvetica</vt:lpstr>
      <vt:lpstr>Wingdings 3</vt:lpstr>
      <vt:lpstr>Wisp</vt:lpstr>
      <vt:lpstr>Skill Building Daily &amp; Encounter Note</vt:lpstr>
      <vt:lpstr>Why is it important?!</vt:lpstr>
      <vt:lpstr>What information should be included?</vt:lpstr>
      <vt:lpstr>Where do comments on LOA go and what should I write?</vt:lpstr>
      <vt:lpstr>Skill Building Daily &amp; Progress Encounter note</vt:lpstr>
      <vt:lpstr>What shouldn't be included in "Todays Goals" comments ?</vt:lpstr>
      <vt:lpstr>Make sure all required Fields are filled accurately.....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Antoinette Koomson</cp:lastModifiedBy>
  <cp:revision>9</cp:revision>
  <dcterms:created xsi:type="dcterms:W3CDTF">2014-09-12T02:13:59Z</dcterms:created>
  <dcterms:modified xsi:type="dcterms:W3CDTF">2021-09-28T00:31:51Z</dcterms:modified>
</cp:coreProperties>
</file>