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10400" cy="9396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022C3-03D0-426F-9FC3-CDCD08715C90}" type="datetimeFigureOut">
              <a:rPr lang="en-US" smtClean="0"/>
              <a:t>5/9/2014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24925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24925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405F53-EF66-4684-B61E-AE650A1ACE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17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9821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9821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D15F0A2A-8582-4021-B206-FF76969F6202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704850"/>
            <a:ext cx="4699000" cy="3524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63296"/>
            <a:ext cx="5608320" cy="4228386"/>
          </a:xfrm>
          <a:prstGeom prst="rect">
            <a:avLst/>
          </a:prstGeom>
        </p:spPr>
        <p:txBody>
          <a:bodyPr vert="horz" lIns="93744" tIns="46872" rIns="93744" bIns="4687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61"/>
            <a:ext cx="3037840" cy="46982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4961"/>
            <a:ext cx="3037840" cy="46982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3660A73A-197F-46DB-A06D-0B2DD3E898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15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Explain what</a:t>
            </a:r>
            <a:r>
              <a:rPr lang="en-US" baseline="0" dirty="0" smtClean="0"/>
              <a:t> clients an </a:t>
            </a:r>
            <a:r>
              <a:rPr lang="en-US" baseline="0" dirty="0" smtClean="0"/>
              <a:t>STAFF </a:t>
            </a:r>
            <a:r>
              <a:rPr lang="en-US" baseline="0" dirty="0" smtClean="0"/>
              <a:t>will be working with (bipolar &amp; schizophrenic) and why it is important to remember the position of an </a:t>
            </a:r>
            <a:r>
              <a:rPr lang="en-US" baseline="0" dirty="0" smtClean="0"/>
              <a:t>STAFF. </a:t>
            </a:r>
            <a:r>
              <a:rPr lang="en-US" baseline="0" dirty="0" smtClean="0"/>
              <a:t>Who it affects? </a:t>
            </a:r>
            <a:r>
              <a:rPr lang="en-US" baseline="0" dirty="0" smtClean="0"/>
              <a:t>(STAFF </a:t>
            </a:r>
            <a:r>
              <a:rPr lang="en-US" baseline="0" dirty="0" smtClean="0"/>
              <a:t>&amp; client)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0A73A-197F-46DB-A06D-0B2DD3E8989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0A73A-197F-46DB-A06D-0B2DD3E8989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417984-7F8B-475B-A6A1-B0E601DA0756}" type="datetimeFigureOut">
              <a:rPr lang="en-US" smtClean="0"/>
              <a:pPr/>
              <a:t>5/9/2014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FAAE67-65AB-411C-8580-2601986A383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Boundaries and Ethics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When the professional line is being crossed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Many clients feel comfort and care coming from an </a:t>
            </a:r>
            <a:r>
              <a:rPr lang="en-US" dirty="0" smtClean="0"/>
              <a:t>STAFF </a:t>
            </a:r>
            <a:r>
              <a:rPr lang="en-US" dirty="0" smtClean="0"/>
              <a:t>due to the help they provide for them. Some clients may consider an </a:t>
            </a:r>
            <a:r>
              <a:rPr lang="en-US" dirty="0" smtClean="0"/>
              <a:t>STAFF </a:t>
            </a:r>
            <a:r>
              <a:rPr lang="en-US" dirty="0" smtClean="0"/>
              <a:t>their “friend” or even “family.” For some clients there is an immediate connection with their </a:t>
            </a:r>
            <a:r>
              <a:rPr lang="en-US" dirty="0" smtClean="0"/>
              <a:t>STAFF, </a:t>
            </a:r>
            <a:r>
              <a:rPr lang="en-US" dirty="0" smtClean="0"/>
              <a:t>which is a great step for the client but it could also make it easier for an </a:t>
            </a:r>
            <a:r>
              <a:rPr lang="en-US" dirty="0" smtClean="0"/>
              <a:t>STAFF </a:t>
            </a:r>
            <a:r>
              <a:rPr lang="en-US" dirty="0" smtClean="0"/>
              <a:t>to cross their boundaries at their job. What </a:t>
            </a:r>
            <a:r>
              <a:rPr lang="en-US" dirty="0" smtClean="0"/>
              <a:t>STAFF’s </a:t>
            </a:r>
            <a:r>
              <a:rPr lang="en-US" b="1" dirty="0" smtClean="0"/>
              <a:t>must</a:t>
            </a:r>
            <a:r>
              <a:rPr lang="en-US" dirty="0" smtClean="0"/>
              <a:t> remember is the role of a </a:t>
            </a:r>
            <a:r>
              <a:rPr lang="en-US" i="1" dirty="0" smtClean="0"/>
              <a:t>Recovery Assistant, </a:t>
            </a:r>
            <a:r>
              <a:rPr lang="en-US" dirty="0" smtClean="0"/>
              <a:t>to help them remain within employment boundaries.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Roles of an </a:t>
            </a:r>
            <a:r>
              <a:rPr lang="en-US" dirty="0" smtClean="0"/>
              <a:t>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a professional yet friendly relationship with client(s).</a:t>
            </a:r>
          </a:p>
          <a:p>
            <a:r>
              <a:rPr lang="en-US" dirty="0" smtClean="0"/>
              <a:t>Help mentally ill individuals recover their independence. </a:t>
            </a:r>
          </a:p>
          <a:p>
            <a:r>
              <a:rPr lang="en-US" dirty="0" smtClean="0"/>
              <a:t>Provide comfort and support when mentally, emotionally, and physically unstable (if possible.)</a:t>
            </a:r>
          </a:p>
          <a:p>
            <a:r>
              <a:rPr lang="en-US" dirty="0" smtClean="0"/>
              <a:t> To maintain a clean environment at clients home providing maximum to stand by assistance.</a:t>
            </a:r>
          </a:p>
          <a:p>
            <a:r>
              <a:rPr lang="en-US" dirty="0" smtClean="0"/>
              <a:t>Encourage clients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Maintaining a healthy work environment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Get to know your client</a:t>
            </a:r>
          </a:p>
          <a:p>
            <a:r>
              <a:rPr lang="en-US" dirty="0" smtClean="0"/>
              <a:t>Provide as much support needed to complete clients goals</a:t>
            </a:r>
          </a:p>
          <a:p>
            <a:r>
              <a:rPr lang="en-US" dirty="0" smtClean="0"/>
              <a:t>Give positive feedback</a:t>
            </a:r>
          </a:p>
          <a:p>
            <a:r>
              <a:rPr lang="en-US" dirty="0" smtClean="0"/>
              <a:t>Encourage client to be involved in daily activities, whether its house hold tasks or community activities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about their goals for the day</a:t>
            </a:r>
          </a:p>
          <a:p>
            <a:r>
              <a:rPr lang="en-US" b="1" dirty="0" smtClean="0"/>
              <a:t>Follow</a:t>
            </a:r>
            <a:r>
              <a:rPr lang="en-US" dirty="0" smtClean="0"/>
              <a:t> the clients goals</a:t>
            </a:r>
          </a:p>
          <a:p>
            <a:r>
              <a:rPr lang="en-US" dirty="0" smtClean="0"/>
              <a:t>Learn their likes and dislikes</a:t>
            </a:r>
          </a:p>
          <a:p>
            <a:r>
              <a:rPr lang="en-US" dirty="0" smtClean="0"/>
              <a:t>Maintain a positive attitude</a:t>
            </a:r>
          </a:p>
          <a:p>
            <a:r>
              <a:rPr lang="en-US" dirty="0" smtClean="0"/>
              <a:t>Dress appropriately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b="1" dirty="0" smtClean="0"/>
              <a:t>not</a:t>
            </a:r>
            <a:r>
              <a:rPr lang="en-US" dirty="0" smtClean="0"/>
              <a:t>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 algn="ctr">
              <a:buNone/>
            </a:pPr>
            <a:r>
              <a:rPr lang="en-US" i="1" dirty="0" smtClean="0"/>
              <a:t>STAFF </a:t>
            </a:r>
            <a:r>
              <a:rPr lang="en-US" i="1" dirty="0" smtClean="0"/>
              <a:t>must </a:t>
            </a:r>
            <a:r>
              <a:rPr lang="en-US" b="1" i="1" dirty="0" smtClean="0"/>
              <a:t>not</a:t>
            </a:r>
            <a:r>
              <a:rPr lang="en-US" i="1" dirty="0" smtClean="0"/>
              <a:t> …</a:t>
            </a:r>
          </a:p>
          <a:p>
            <a:r>
              <a:rPr lang="en-US" dirty="0" smtClean="0"/>
              <a:t>Provide </a:t>
            </a:r>
            <a:r>
              <a:rPr lang="en-US" b="1" dirty="0" smtClean="0"/>
              <a:t>ANY</a:t>
            </a:r>
            <a:r>
              <a:rPr lang="en-US" dirty="0" smtClean="0"/>
              <a:t> </a:t>
            </a:r>
            <a:r>
              <a:rPr lang="en-US" u="sng" dirty="0" smtClean="0"/>
              <a:t>personal</a:t>
            </a:r>
            <a:r>
              <a:rPr lang="en-US" dirty="0" smtClean="0"/>
              <a:t> information about them selves or any other </a:t>
            </a:r>
            <a:r>
              <a:rPr lang="en-US" dirty="0" smtClean="0"/>
              <a:t>STAFF </a:t>
            </a:r>
            <a:endParaRPr lang="en-US" dirty="0" smtClean="0"/>
          </a:p>
          <a:p>
            <a:r>
              <a:rPr lang="en-US" dirty="0" smtClean="0"/>
              <a:t>Give any amount of money </a:t>
            </a:r>
          </a:p>
          <a:p>
            <a:r>
              <a:rPr lang="en-US" dirty="0" smtClean="0"/>
              <a:t>Argue </a:t>
            </a:r>
          </a:p>
          <a:p>
            <a:r>
              <a:rPr lang="en-US" dirty="0" smtClean="0"/>
              <a:t>Pick up prescribed medication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434840"/>
          </a:xfrm>
        </p:spPr>
        <p:txBody>
          <a:bodyPr/>
          <a:lstStyle/>
          <a:p>
            <a:r>
              <a:rPr lang="en-US" dirty="0" smtClean="0"/>
              <a:t>Accompany client to a surgery procedure</a:t>
            </a:r>
          </a:p>
          <a:p>
            <a:r>
              <a:rPr lang="en-US" dirty="0" smtClean="0"/>
              <a:t>Transport client</a:t>
            </a:r>
          </a:p>
          <a:p>
            <a:r>
              <a:rPr lang="en-US" dirty="0" smtClean="0"/>
              <a:t>Go over for dinner after work hours</a:t>
            </a:r>
          </a:p>
          <a:p>
            <a:r>
              <a:rPr lang="en-US" dirty="0" smtClean="0"/>
              <a:t>Answer clients phone calls at odd hours</a:t>
            </a:r>
          </a:p>
        </p:txBody>
      </p:sp>
      <p:pic>
        <p:nvPicPr>
          <p:cNvPr id="1026" name="Picture 2" descr="C:\Users\Daphne Santos\AppData\Local\Microsoft\Windows\Temporary Internet Files\Content.IE5\Y0SSI7LA\MC90043256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0"/>
            <a:ext cx="2133333" cy="21333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127</TotalTime>
  <Words>311</Words>
  <Application>Microsoft Office PowerPoint</Application>
  <PresentationFormat>On-screen Show (4:3)</PresentationFormat>
  <Paragraphs>37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Boundaries and Ethics</vt:lpstr>
      <vt:lpstr>Working with clients</vt:lpstr>
      <vt:lpstr>Roles of an STAFF</vt:lpstr>
      <vt:lpstr>Maintaining a healthy work environment …</vt:lpstr>
      <vt:lpstr>What not to do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Boundaries and Ethics</dc:title>
  <dc:creator>Daphne Santos</dc:creator>
  <cp:lastModifiedBy>Fay Evans</cp:lastModifiedBy>
  <cp:revision>14</cp:revision>
  <cp:lastPrinted>2014-05-09T14:19:05Z</cp:lastPrinted>
  <dcterms:created xsi:type="dcterms:W3CDTF">2013-12-05T17:59:25Z</dcterms:created>
  <dcterms:modified xsi:type="dcterms:W3CDTF">2014-05-09T14:21:17Z</dcterms:modified>
</cp:coreProperties>
</file>