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20"/>
  </p:notesMasterIdLst>
  <p:handoutMasterIdLst>
    <p:handoutMasterId r:id="rId21"/>
  </p:handoutMasterIdLst>
  <p:sldIdLst>
    <p:sldId id="256" r:id="rId2"/>
    <p:sldId id="257" r:id="rId3"/>
    <p:sldId id="259" r:id="rId4"/>
    <p:sldId id="260" r:id="rId5"/>
    <p:sldId id="275" r:id="rId6"/>
    <p:sldId id="276" r:id="rId7"/>
    <p:sldId id="277" r:id="rId8"/>
    <p:sldId id="262" r:id="rId9"/>
    <p:sldId id="263" r:id="rId10"/>
    <p:sldId id="264" r:id="rId11"/>
    <p:sldId id="266" r:id="rId12"/>
    <p:sldId id="267" r:id="rId13"/>
    <p:sldId id="268" r:id="rId14"/>
    <p:sldId id="269" r:id="rId15"/>
    <p:sldId id="270" r:id="rId16"/>
    <p:sldId id="271" r:id="rId17"/>
    <p:sldId id="265" r:id="rId18"/>
    <p:sldId id="272" r:id="rId19"/>
  </p:sldIdLst>
  <p:sldSz cx="9144000" cy="6858000" type="screen4x3"/>
  <p:notesSz cx="7077075" cy="9051925"/>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636"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7050" cy="452438"/>
          </a:xfrm>
          <a:prstGeom prst="rect">
            <a:avLst/>
          </a:prstGeom>
        </p:spPr>
        <p:txBody>
          <a:bodyPr vert="horz" lIns="91440" tIns="45720" rIns="91440" bIns="45720" rtlCol="0"/>
          <a:lstStyle>
            <a:lvl1pPr algn="l">
              <a:defRPr sz="1200" smtClean="0"/>
            </a:lvl1pPr>
          </a:lstStyle>
          <a:p>
            <a:pPr>
              <a:defRPr/>
            </a:pPr>
            <a:endParaRPr lang="en-US"/>
          </a:p>
        </p:txBody>
      </p:sp>
      <p:sp>
        <p:nvSpPr>
          <p:cNvPr id="3" name="Date Placeholder 2"/>
          <p:cNvSpPr>
            <a:spLocks noGrp="1"/>
          </p:cNvSpPr>
          <p:nvPr>
            <p:ph type="dt" sz="quarter" idx="1"/>
          </p:nvPr>
        </p:nvSpPr>
        <p:spPr>
          <a:xfrm>
            <a:off x="4008438" y="0"/>
            <a:ext cx="3067050" cy="452438"/>
          </a:xfrm>
          <a:prstGeom prst="rect">
            <a:avLst/>
          </a:prstGeom>
        </p:spPr>
        <p:txBody>
          <a:bodyPr vert="horz" lIns="91440" tIns="45720" rIns="91440" bIns="45720" rtlCol="0"/>
          <a:lstStyle>
            <a:lvl1pPr algn="r">
              <a:defRPr sz="1200" smtClean="0"/>
            </a:lvl1pPr>
          </a:lstStyle>
          <a:p>
            <a:pPr>
              <a:defRPr/>
            </a:pPr>
            <a:fld id="{F2EEE2D2-16FC-4259-BF7A-21EF3CB2A851}" type="datetimeFigureOut">
              <a:rPr lang="en-US"/>
              <a:pPr>
                <a:defRPr/>
              </a:pPr>
              <a:t>2/14/2019</a:t>
            </a:fld>
            <a:endParaRPr lang="en-US"/>
          </a:p>
        </p:txBody>
      </p:sp>
      <p:sp>
        <p:nvSpPr>
          <p:cNvPr id="4" name="Footer Placeholder 3"/>
          <p:cNvSpPr>
            <a:spLocks noGrp="1"/>
          </p:cNvSpPr>
          <p:nvPr>
            <p:ph type="ftr" sz="quarter" idx="2"/>
          </p:nvPr>
        </p:nvSpPr>
        <p:spPr>
          <a:xfrm>
            <a:off x="0" y="8597900"/>
            <a:ext cx="3067050" cy="452438"/>
          </a:xfrm>
          <a:prstGeom prst="rect">
            <a:avLst/>
          </a:prstGeom>
        </p:spPr>
        <p:txBody>
          <a:bodyPr vert="horz" lIns="91440" tIns="45720" rIns="91440" bIns="45720" rtlCol="0" anchor="b"/>
          <a:lstStyle>
            <a:lvl1pPr algn="l">
              <a:defRPr sz="1200" smtClean="0"/>
            </a:lvl1pPr>
          </a:lstStyle>
          <a:p>
            <a:pPr>
              <a:defRPr/>
            </a:pPr>
            <a:endParaRPr lang="en-US"/>
          </a:p>
        </p:txBody>
      </p:sp>
      <p:sp>
        <p:nvSpPr>
          <p:cNvPr id="5" name="Slide Number Placeholder 4"/>
          <p:cNvSpPr>
            <a:spLocks noGrp="1"/>
          </p:cNvSpPr>
          <p:nvPr>
            <p:ph type="sldNum" sz="quarter" idx="3"/>
          </p:nvPr>
        </p:nvSpPr>
        <p:spPr>
          <a:xfrm>
            <a:off x="4008438" y="8597900"/>
            <a:ext cx="3067050" cy="452438"/>
          </a:xfrm>
          <a:prstGeom prst="rect">
            <a:avLst/>
          </a:prstGeom>
        </p:spPr>
        <p:txBody>
          <a:bodyPr vert="horz" lIns="91440" tIns="45720" rIns="91440" bIns="45720" rtlCol="0" anchor="b"/>
          <a:lstStyle>
            <a:lvl1pPr algn="r">
              <a:defRPr sz="1200" smtClean="0"/>
            </a:lvl1pPr>
          </a:lstStyle>
          <a:p>
            <a:pPr>
              <a:defRPr/>
            </a:pPr>
            <a:fld id="{F9914F22-68B4-4C40-A84C-E8A8A2A2998A}" type="slidenum">
              <a:rPr lang="en-US"/>
              <a:pPr>
                <a:defRPr/>
              </a:pPr>
              <a:t>‹#›</a:t>
            </a:fld>
            <a:endParaRPr lang="en-US"/>
          </a:p>
        </p:txBody>
      </p:sp>
    </p:spTree>
    <p:extLst>
      <p:ext uri="{BB962C8B-B14F-4D97-AF65-F5344CB8AC3E}">
        <p14:creationId xmlns:p14="http://schemas.microsoft.com/office/powerpoint/2010/main" val="31125382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7050" cy="452438"/>
          </a:xfrm>
          <a:prstGeom prst="rect">
            <a:avLst/>
          </a:prstGeom>
        </p:spPr>
        <p:txBody>
          <a:bodyPr vert="horz" lIns="91440" tIns="45720" rIns="91440" bIns="45720" rtlCol="0"/>
          <a:lstStyle>
            <a:lvl1pPr algn="l">
              <a:defRPr sz="1200" dirty="0" smtClean="0"/>
            </a:lvl1pPr>
          </a:lstStyle>
          <a:p>
            <a:pPr>
              <a:defRPr/>
            </a:pPr>
            <a:endParaRPr lang="en-US"/>
          </a:p>
        </p:txBody>
      </p:sp>
      <p:sp>
        <p:nvSpPr>
          <p:cNvPr id="3" name="Date Placeholder 2"/>
          <p:cNvSpPr>
            <a:spLocks noGrp="1"/>
          </p:cNvSpPr>
          <p:nvPr>
            <p:ph type="dt" idx="1"/>
          </p:nvPr>
        </p:nvSpPr>
        <p:spPr>
          <a:xfrm>
            <a:off x="4008438" y="0"/>
            <a:ext cx="3067050" cy="452438"/>
          </a:xfrm>
          <a:prstGeom prst="rect">
            <a:avLst/>
          </a:prstGeom>
        </p:spPr>
        <p:txBody>
          <a:bodyPr vert="horz" lIns="91440" tIns="45720" rIns="91440" bIns="45720" rtlCol="0"/>
          <a:lstStyle>
            <a:lvl1pPr algn="r">
              <a:defRPr sz="1200" smtClean="0"/>
            </a:lvl1pPr>
          </a:lstStyle>
          <a:p>
            <a:pPr>
              <a:defRPr/>
            </a:pPr>
            <a:fld id="{40E0EDE9-85F2-4C5A-9DD6-6D55A0FC66B3}" type="datetimeFigureOut">
              <a:rPr lang="en-US"/>
              <a:pPr>
                <a:defRPr/>
              </a:pPr>
              <a:t>2/14/2019</a:t>
            </a:fld>
            <a:endParaRPr lang="en-US" dirty="0"/>
          </a:p>
        </p:txBody>
      </p:sp>
      <p:sp>
        <p:nvSpPr>
          <p:cNvPr id="4" name="Slide Image Placeholder 3"/>
          <p:cNvSpPr>
            <a:spLocks noGrp="1" noRot="1" noChangeAspect="1"/>
          </p:cNvSpPr>
          <p:nvPr>
            <p:ph type="sldImg" idx="2"/>
          </p:nvPr>
        </p:nvSpPr>
        <p:spPr>
          <a:xfrm>
            <a:off x="1276350" y="679450"/>
            <a:ext cx="4524375" cy="3394075"/>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708025" y="4298950"/>
            <a:ext cx="5661025" cy="4073525"/>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597900"/>
            <a:ext cx="3067050" cy="452438"/>
          </a:xfrm>
          <a:prstGeom prst="rect">
            <a:avLst/>
          </a:prstGeom>
        </p:spPr>
        <p:txBody>
          <a:bodyPr vert="horz" lIns="91440" tIns="45720" rIns="91440" bIns="45720" rtlCol="0" anchor="b"/>
          <a:lstStyle>
            <a:lvl1pPr algn="l">
              <a:defRPr sz="1200" dirty="0" smtClean="0"/>
            </a:lvl1pPr>
          </a:lstStyle>
          <a:p>
            <a:pPr>
              <a:defRPr/>
            </a:pPr>
            <a:endParaRPr lang="en-US"/>
          </a:p>
        </p:txBody>
      </p:sp>
      <p:sp>
        <p:nvSpPr>
          <p:cNvPr id="7" name="Slide Number Placeholder 6"/>
          <p:cNvSpPr>
            <a:spLocks noGrp="1"/>
          </p:cNvSpPr>
          <p:nvPr>
            <p:ph type="sldNum" sz="quarter" idx="5"/>
          </p:nvPr>
        </p:nvSpPr>
        <p:spPr>
          <a:xfrm>
            <a:off x="4008438" y="8597900"/>
            <a:ext cx="3067050" cy="452438"/>
          </a:xfrm>
          <a:prstGeom prst="rect">
            <a:avLst/>
          </a:prstGeom>
        </p:spPr>
        <p:txBody>
          <a:bodyPr vert="horz" lIns="91440" tIns="45720" rIns="91440" bIns="45720" rtlCol="0" anchor="b"/>
          <a:lstStyle>
            <a:lvl1pPr algn="r">
              <a:defRPr sz="1200" smtClean="0"/>
            </a:lvl1pPr>
          </a:lstStyle>
          <a:p>
            <a:pPr>
              <a:defRPr/>
            </a:pPr>
            <a:fld id="{4748BAEF-95B4-46B2-BC0C-FF7786C473E4}" type="slidenum">
              <a:rPr lang="en-US"/>
              <a:pPr>
                <a:defRPr/>
              </a:pPr>
              <a:t>‹#›</a:t>
            </a:fld>
            <a:endParaRPr lang="en-US" dirty="0"/>
          </a:p>
        </p:txBody>
      </p:sp>
    </p:spTree>
    <p:extLst>
      <p:ext uri="{BB962C8B-B14F-4D97-AF65-F5344CB8AC3E}">
        <p14:creationId xmlns:p14="http://schemas.microsoft.com/office/powerpoint/2010/main" val="4258386906"/>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p>
        </p:txBody>
      </p:sp>
      <p:sp>
        <p:nvSpPr>
          <p:cNvPr id="225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50DB54BA-008C-4BDB-978D-3DC58EEDAB5B}" type="slidenum">
              <a:rPr lang="en-US"/>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p>
        </p:txBody>
      </p:sp>
      <p:sp>
        <p:nvSpPr>
          <p:cNvPr id="317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2772E571-BBF6-4270-B93E-BC79E7297FBA}" type="slidenum">
              <a:rPr lang="en-US"/>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p>
        </p:txBody>
      </p:sp>
      <p:sp>
        <p:nvSpPr>
          <p:cNvPr id="327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A88F4F29-94CD-4EF2-8D4F-D92CB526D143}" type="slidenum">
              <a:rPr lang="en-US"/>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p>
        </p:txBody>
      </p:sp>
      <p:sp>
        <p:nvSpPr>
          <p:cNvPr id="337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F03AA2F5-3098-423A-96DC-69E0A96E4AE0}" type="slidenum">
              <a:rPr lang="en-US"/>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p>
        </p:txBody>
      </p:sp>
      <p:sp>
        <p:nvSpPr>
          <p:cNvPr id="348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B10A5379-081E-4850-9E11-A24B524939D7}" type="slidenum">
              <a:rPr lang="en-US"/>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p>
        </p:txBody>
      </p:sp>
      <p:sp>
        <p:nvSpPr>
          <p:cNvPr id="358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5DE64D85-CCB3-4EA4-A317-2B30A2A4A775}" type="slidenum">
              <a:rPr lang="en-US"/>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p>
        </p:txBody>
      </p:sp>
      <p:sp>
        <p:nvSpPr>
          <p:cNvPr id="368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7C67C4B2-97A1-46A9-85EE-B68F9CABD5BB}" type="slidenum">
              <a:rPr lang="en-US"/>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p>
        </p:txBody>
      </p:sp>
      <p:sp>
        <p:nvSpPr>
          <p:cNvPr id="378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838CC1B8-124F-4550-A6B4-CA792BD9E7D1}" type="slidenum">
              <a:rPr lang="en-US"/>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p>
        </p:txBody>
      </p:sp>
      <p:sp>
        <p:nvSpPr>
          <p:cNvPr id="389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B12EA2F9-92E8-474B-B738-C7788CBD6F26}" type="slidenum">
              <a:rPr lang="en-US"/>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p>
        </p:txBody>
      </p:sp>
      <p:sp>
        <p:nvSpPr>
          <p:cNvPr id="399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FD9A4A8D-A4AC-4AF5-94E2-741C593C1B7C}" type="slidenum">
              <a:rPr lang="en-US"/>
              <a:pPr/>
              <a:t>18</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p>
        </p:txBody>
      </p:sp>
      <p:sp>
        <p:nvSpPr>
          <p:cNvPr id="235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4FE0F656-59D5-4DE2-9470-9A37D76D0111}" type="slidenum">
              <a:rPr lang="en-US"/>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p>
        </p:txBody>
      </p:sp>
      <p:sp>
        <p:nvSpPr>
          <p:cNvPr id="2458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85DB7E86-BDF2-4894-AAB0-172B6914299E}" type="slidenum">
              <a:rPr lang="en-US"/>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p>
        </p:txBody>
      </p:sp>
      <p:sp>
        <p:nvSpPr>
          <p:cNvPr id="2560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70D3C4FC-0815-4464-8B91-79871CAC283A}" type="slidenum">
              <a:rPr lang="en-US"/>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p>
        </p:txBody>
      </p:sp>
      <p:sp>
        <p:nvSpPr>
          <p:cNvPr id="266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5490F006-7E03-4CC0-838C-E1D753FB7ACA}" type="slidenum">
              <a:rPr lang="en-US"/>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p>
        </p:txBody>
      </p:sp>
      <p:sp>
        <p:nvSpPr>
          <p:cNvPr id="276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B4E0926C-6778-4B32-B6B5-3FE9AAFB8370}" type="slidenum">
              <a:rPr lang="en-US"/>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p>
        </p:txBody>
      </p:sp>
      <p:sp>
        <p:nvSpPr>
          <p:cNvPr id="286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D312422E-F22D-4DE4-89D3-230B17C8280C}" type="slidenum">
              <a:rPr lang="en-US"/>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p>
        </p:txBody>
      </p:sp>
      <p:sp>
        <p:nvSpPr>
          <p:cNvPr id="297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FD72BCE0-269C-4210-BAE4-BBD6EBCB0D40}" type="slidenum">
              <a:rPr lang="en-US"/>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p>
        </p:txBody>
      </p:sp>
      <p:sp>
        <p:nvSpPr>
          <p:cNvPr id="307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1C764086-BFAD-4095-81BE-86302721353E}" type="slidenum">
              <a:rPr lang="en-US"/>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2" descr="titlemaster_me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ltGray">
          <a:xfrm>
            <a:off x="0" y="0"/>
            <a:ext cx="9144000" cy="6862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6" name="Rectangle 6"/>
          <p:cNvSpPr>
            <a:spLocks noGrp="1" noChangeArrowheads="1"/>
          </p:cNvSpPr>
          <p:nvPr>
            <p:ph type="subTitle" sz="quarter" idx="1"/>
          </p:nvPr>
        </p:nvSpPr>
        <p:spPr>
          <a:xfrm>
            <a:off x="2362200" y="3429000"/>
            <a:ext cx="6400800" cy="1447800"/>
          </a:xfrm>
          <a:solidFill>
            <a:schemeClr val="bg1">
              <a:alpha val="50000"/>
            </a:schemeClr>
          </a:solidFill>
          <a:ln w="76200">
            <a:solidFill>
              <a:schemeClr val="tx1"/>
            </a:solidFill>
          </a:ln>
        </p:spPr>
        <p:txBody>
          <a:bodyPr anchor="ctr"/>
          <a:lstStyle>
            <a:lvl1pPr marL="0" indent="0" algn="ctr">
              <a:buFont typeface="Wingdings" pitchFamily="2" charset="2"/>
              <a:buNone/>
              <a:defRPr/>
            </a:lvl1pPr>
          </a:lstStyle>
          <a:p>
            <a:r>
              <a:rPr lang="en-US"/>
              <a:t>Click to edit Master subtitle style</a:t>
            </a:r>
          </a:p>
        </p:txBody>
      </p:sp>
      <p:sp>
        <p:nvSpPr>
          <p:cNvPr id="5127" name="Rectangle 7"/>
          <p:cNvSpPr>
            <a:spLocks noGrp="1" noChangeArrowheads="1"/>
          </p:cNvSpPr>
          <p:nvPr>
            <p:ph type="ctrTitle" sz="quarter"/>
          </p:nvPr>
        </p:nvSpPr>
        <p:spPr>
          <a:xfrm>
            <a:off x="838200" y="1371600"/>
            <a:ext cx="7620000" cy="2057400"/>
          </a:xfrm>
          <a:solidFill>
            <a:schemeClr val="bg1">
              <a:alpha val="50000"/>
            </a:schemeClr>
          </a:solidFill>
          <a:ln w="76200">
            <a:solidFill>
              <a:schemeClr val="tx1"/>
            </a:solidFill>
          </a:ln>
        </p:spPr>
        <p:txBody>
          <a:bodyPr/>
          <a:lstStyle>
            <a:lvl1pPr algn="ctr">
              <a:defRPr sz="5400">
                <a:solidFill>
                  <a:schemeClr val="tx1"/>
                </a:solidFill>
              </a:defRPr>
            </a:lvl1pPr>
          </a:lstStyle>
          <a:p>
            <a:r>
              <a:rPr lang="en-US"/>
              <a:t>Click to edit Master title style</a:t>
            </a:r>
          </a:p>
        </p:txBody>
      </p:sp>
      <p:sp>
        <p:nvSpPr>
          <p:cNvPr id="5" name="Rectangle 3"/>
          <p:cNvSpPr>
            <a:spLocks noGrp="1" noChangeArrowheads="1"/>
          </p:cNvSpPr>
          <p:nvPr>
            <p:ph type="dt" sz="half" idx="10"/>
          </p:nvPr>
        </p:nvSpPr>
        <p:spPr>
          <a:xfrm>
            <a:off x="304800" y="6248400"/>
            <a:ext cx="1905000" cy="457200"/>
          </a:xfrm>
        </p:spPr>
        <p:txBody>
          <a:bodyPr/>
          <a:lstStyle>
            <a:lvl1pPr>
              <a:defRPr dirty="0" smtClean="0"/>
            </a:lvl1pPr>
          </a:lstStyle>
          <a:p>
            <a:pPr>
              <a:defRPr/>
            </a:pPr>
            <a:endParaRPr lang="en-US"/>
          </a:p>
        </p:txBody>
      </p:sp>
      <p:sp>
        <p:nvSpPr>
          <p:cNvPr id="6" name="Rectangle 4"/>
          <p:cNvSpPr>
            <a:spLocks noGrp="1" noChangeArrowheads="1"/>
          </p:cNvSpPr>
          <p:nvPr>
            <p:ph type="ftr" sz="quarter" idx="11"/>
          </p:nvPr>
        </p:nvSpPr>
        <p:spPr/>
        <p:txBody>
          <a:bodyPr/>
          <a:lstStyle>
            <a:lvl1pPr>
              <a:defRPr dirty="0" smtClean="0"/>
            </a:lvl1pPr>
          </a:lstStyle>
          <a:p>
            <a:pPr>
              <a:defRPr/>
            </a:pPr>
            <a:endParaRPr lang="en-US"/>
          </a:p>
        </p:txBody>
      </p:sp>
      <p:sp>
        <p:nvSpPr>
          <p:cNvPr id="7" name="Rectangle 5"/>
          <p:cNvSpPr>
            <a:spLocks noGrp="1" noChangeArrowheads="1"/>
          </p:cNvSpPr>
          <p:nvPr>
            <p:ph type="sldNum" sz="quarter" idx="12"/>
          </p:nvPr>
        </p:nvSpPr>
        <p:spPr>
          <a:xfrm>
            <a:off x="7010400" y="6248400"/>
            <a:ext cx="1905000" cy="457200"/>
          </a:xfrm>
        </p:spPr>
        <p:txBody>
          <a:bodyPr/>
          <a:lstStyle>
            <a:lvl1pPr>
              <a:defRPr smtClean="0"/>
            </a:lvl1pPr>
          </a:lstStyle>
          <a:p>
            <a:pPr>
              <a:defRPr/>
            </a:pPr>
            <a:fld id="{11714273-49C9-468E-AED5-06E003FFD54F}" type="slidenum">
              <a:rPr lang="en-US"/>
              <a:pPr>
                <a:defRPr/>
              </a:pPr>
              <a:t>‹#›</a:t>
            </a:fld>
            <a:endParaRPr lang="en-US" dirty="0"/>
          </a:p>
        </p:txBody>
      </p:sp>
    </p:spTree>
    <p:extLst>
      <p:ext uri="{BB962C8B-B14F-4D97-AF65-F5344CB8AC3E}">
        <p14:creationId xmlns:p14="http://schemas.microsoft.com/office/powerpoint/2010/main" val="3758479261"/>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7"/>
          <p:cNvSpPr>
            <a:spLocks noGrp="1" noChangeArrowheads="1"/>
          </p:cNvSpPr>
          <p:nvPr>
            <p:ph type="dt" sz="half" idx="10"/>
          </p:nvPr>
        </p:nvSpPr>
        <p:spPr>
          <a:ln/>
        </p:spPr>
        <p:txBody>
          <a:bodyPr/>
          <a:lstStyle>
            <a:lvl1pPr>
              <a:defRPr/>
            </a:lvl1pPr>
          </a:lstStyle>
          <a:p>
            <a:pPr>
              <a:defRPr/>
            </a:pPr>
            <a:endParaRPr lang="en-US"/>
          </a:p>
        </p:txBody>
      </p:sp>
      <p:sp>
        <p:nvSpPr>
          <p:cNvPr id="5" name="Rectangle 8"/>
          <p:cNvSpPr>
            <a:spLocks noGrp="1" noChangeArrowheads="1"/>
          </p:cNvSpPr>
          <p:nvPr>
            <p:ph type="ftr" sz="quarter" idx="11"/>
          </p:nvPr>
        </p:nvSpPr>
        <p:spPr>
          <a:ln/>
        </p:spPr>
        <p:txBody>
          <a:bodyPr/>
          <a:lstStyle>
            <a:lvl1pPr>
              <a:defRPr/>
            </a:lvl1pPr>
          </a:lstStyle>
          <a:p>
            <a:pPr>
              <a:defRPr/>
            </a:pPr>
            <a:endParaRPr lang="en-US"/>
          </a:p>
        </p:txBody>
      </p:sp>
      <p:sp>
        <p:nvSpPr>
          <p:cNvPr id="6" name="Rectangle 9"/>
          <p:cNvSpPr>
            <a:spLocks noGrp="1" noChangeArrowheads="1"/>
          </p:cNvSpPr>
          <p:nvPr>
            <p:ph type="sldNum" sz="quarter" idx="12"/>
          </p:nvPr>
        </p:nvSpPr>
        <p:spPr>
          <a:ln/>
        </p:spPr>
        <p:txBody>
          <a:bodyPr/>
          <a:lstStyle>
            <a:lvl1pPr>
              <a:defRPr/>
            </a:lvl1pPr>
          </a:lstStyle>
          <a:p>
            <a:pPr>
              <a:defRPr/>
            </a:pPr>
            <a:fld id="{80765E0F-7FB8-4FF8-97EF-871D2AB2DEC2}" type="slidenum">
              <a:rPr lang="en-US"/>
              <a:pPr>
                <a:defRPr/>
              </a:pPr>
              <a:t>‹#›</a:t>
            </a:fld>
            <a:endParaRPr lang="en-US" dirty="0"/>
          </a:p>
        </p:txBody>
      </p:sp>
    </p:spTree>
    <p:extLst>
      <p:ext uri="{BB962C8B-B14F-4D97-AF65-F5344CB8AC3E}">
        <p14:creationId xmlns:p14="http://schemas.microsoft.com/office/powerpoint/2010/main" val="3788597426"/>
      </p:ext>
    </p:extLst>
  </p:cSld>
  <p:clrMapOvr>
    <a:masterClrMapping/>
  </p:clrMapOvr>
  <p:transition spd="slow"/>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39000" y="228600"/>
            <a:ext cx="1600200" cy="5867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438400" y="228600"/>
            <a:ext cx="4648200" cy="5867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7"/>
          <p:cNvSpPr>
            <a:spLocks noGrp="1" noChangeArrowheads="1"/>
          </p:cNvSpPr>
          <p:nvPr>
            <p:ph type="dt" sz="half" idx="10"/>
          </p:nvPr>
        </p:nvSpPr>
        <p:spPr>
          <a:ln/>
        </p:spPr>
        <p:txBody>
          <a:bodyPr/>
          <a:lstStyle>
            <a:lvl1pPr>
              <a:defRPr/>
            </a:lvl1pPr>
          </a:lstStyle>
          <a:p>
            <a:pPr>
              <a:defRPr/>
            </a:pPr>
            <a:endParaRPr lang="en-US"/>
          </a:p>
        </p:txBody>
      </p:sp>
      <p:sp>
        <p:nvSpPr>
          <p:cNvPr id="5" name="Rectangle 8"/>
          <p:cNvSpPr>
            <a:spLocks noGrp="1" noChangeArrowheads="1"/>
          </p:cNvSpPr>
          <p:nvPr>
            <p:ph type="ftr" sz="quarter" idx="11"/>
          </p:nvPr>
        </p:nvSpPr>
        <p:spPr>
          <a:ln/>
        </p:spPr>
        <p:txBody>
          <a:bodyPr/>
          <a:lstStyle>
            <a:lvl1pPr>
              <a:defRPr/>
            </a:lvl1pPr>
          </a:lstStyle>
          <a:p>
            <a:pPr>
              <a:defRPr/>
            </a:pPr>
            <a:endParaRPr lang="en-US"/>
          </a:p>
        </p:txBody>
      </p:sp>
      <p:sp>
        <p:nvSpPr>
          <p:cNvPr id="6" name="Rectangle 9"/>
          <p:cNvSpPr>
            <a:spLocks noGrp="1" noChangeArrowheads="1"/>
          </p:cNvSpPr>
          <p:nvPr>
            <p:ph type="sldNum" sz="quarter" idx="12"/>
          </p:nvPr>
        </p:nvSpPr>
        <p:spPr>
          <a:ln/>
        </p:spPr>
        <p:txBody>
          <a:bodyPr/>
          <a:lstStyle>
            <a:lvl1pPr>
              <a:defRPr/>
            </a:lvl1pPr>
          </a:lstStyle>
          <a:p>
            <a:pPr>
              <a:defRPr/>
            </a:pPr>
            <a:fld id="{E69FAE3D-7F1F-4A3F-B7E5-C79966E5463B}" type="slidenum">
              <a:rPr lang="en-US"/>
              <a:pPr>
                <a:defRPr/>
              </a:pPr>
              <a:t>‹#›</a:t>
            </a:fld>
            <a:endParaRPr lang="en-US" dirty="0"/>
          </a:p>
        </p:txBody>
      </p:sp>
    </p:spTree>
    <p:extLst>
      <p:ext uri="{BB962C8B-B14F-4D97-AF65-F5344CB8AC3E}">
        <p14:creationId xmlns:p14="http://schemas.microsoft.com/office/powerpoint/2010/main" val="2816307527"/>
      </p:ext>
    </p:extLst>
  </p:cSld>
  <p:clrMapOvr>
    <a:masterClrMapping/>
  </p:clrMapOvr>
  <p:transition spd="slow"/>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438400" y="228600"/>
            <a:ext cx="6400800" cy="1219200"/>
          </a:xfrm>
        </p:spPr>
        <p:txBody>
          <a:bodyPr/>
          <a:lstStyle/>
          <a:p>
            <a:r>
              <a:rPr lang="en-US"/>
              <a:t>Click to edit Master title style</a:t>
            </a:r>
          </a:p>
        </p:txBody>
      </p:sp>
      <p:sp>
        <p:nvSpPr>
          <p:cNvPr id="3" name="Text Placeholder 2"/>
          <p:cNvSpPr>
            <a:spLocks noGrp="1"/>
          </p:cNvSpPr>
          <p:nvPr>
            <p:ph type="body" sz="half" idx="1"/>
          </p:nvPr>
        </p:nvSpPr>
        <p:spPr>
          <a:xfrm>
            <a:off x="2438400" y="1600200"/>
            <a:ext cx="31242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715000" y="1600200"/>
            <a:ext cx="31242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7"/>
          <p:cNvSpPr>
            <a:spLocks noGrp="1" noChangeArrowheads="1"/>
          </p:cNvSpPr>
          <p:nvPr>
            <p:ph type="dt" sz="half" idx="10"/>
          </p:nvPr>
        </p:nvSpPr>
        <p:spPr>
          <a:ln/>
        </p:spPr>
        <p:txBody>
          <a:bodyPr/>
          <a:lstStyle>
            <a:lvl1pPr>
              <a:defRPr/>
            </a:lvl1pPr>
          </a:lstStyle>
          <a:p>
            <a:pPr>
              <a:defRPr/>
            </a:pPr>
            <a:endParaRPr lang="en-US"/>
          </a:p>
        </p:txBody>
      </p:sp>
      <p:sp>
        <p:nvSpPr>
          <p:cNvPr id="6" name="Rectangle 8"/>
          <p:cNvSpPr>
            <a:spLocks noGrp="1" noChangeArrowheads="1"/>
          </p:cNvSpPr>
          <p:nvPr>
            <p:ph type="ftr" sz="quarter" idx="11"/>
          </p:nvPr>
        </p:nvSpPr>
        <p:spPr>
          <a:ln/>
        </p:spPr>
        <p:txBody>
          <a:bodyPr/>
          <a:lstStyle>
            <a:lvl1pPr>
              <a:defRPr/>
            </a:lvl1pPr>
          </a:lstStyle>
          <a:p>
            <a:pPr>
              <a:defRPr/>
            </a:pPr>
            <a:endParaRPr lang="en-US"/>
          </a:p>
        </p:txBody>
      </p:sp>
      <p:sp>
        <p:nvSpPr>
          <p:cNvPr id="7" name="Rectangle 9"/>
          <p:cNvSpPr>
            <a:spLocks noGrp="1" noChangeArrowheads="1"/>
          </p:cNvSpPr>
          <p:nvPr>
            <p:ph type="sldNum" sz="quarter" idx="12"/>
          </p:nvPr>
        </p:nvSpPr>
        <p:spPr>
          <a:ln/>
        </p:spPr>
        <p:txBody>
          <a:bodyPr/>
          <a:lstStyle>
            <a:lvl1pPr>
              <a:defRPr/>
            </a:lvl1pPr>
          </a:lstStyle>
          <a:p>
            <a:pPr>
              <a:defRPr/>
            </a:pPr>
            <a:fld id="{9FB516CB-B800-438E-A3B7-D7272E37A099}" type="slidenum">
              <a:rPr lang="en-US"/>
              <a:pPr>
                <a:defRPr/>
              </a:pPr>
              <a:t>‹#›</a:t>
            </a:fld>
            <a:endParaRPr lang="en-US" dirty="0"/>
          </a:p>
        </p:txBody>
      </p:sp>
    </p:spTree>
    <p:extLst>
      <p:ext uri="{BB962C8B-B14F-4D97-AF65-F5344CB8AC3E}">
        <p14:creationId xmlns:p14="http://schemas.microsoft.com/office/powerpoint/2010/main" val="2354234213"/>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7"/>
          <p:cNvSpPr>
            <a:spLocks noGrp="1" noChangeArrowheads="1"/>
          </p:cNvSpPr>
          <p:nvPr>
            <p:ph type="dt" sz="half" idx="10"/>
          </p:nvPr>
        </p:nvSpPr>
        <p:spPr>
          <a:ln/>
        </p:spPr>
        <p:txBody>
          <a:bodyPr/>
          <a:lstStyle>
            <a:lvl1pPr>
              <a:defRPr/>
            </a:lvl1pPr>
          </a:lstStyle>
          <a:p>
            <a:pPr>
              <a:defRPr/>
            </a:pPr>
            <a:endParaRPr lang="en-US"/>
          </a:p>
        </p:txBody>
      </p:sp>
      <p:sp>
        <p:nvSpPr>
          <p:cNvPr id="5" name="Rectangle 8"/>
          <p:cNvSpPr>
            <a:spLocks noGrp="1" noChangeArrowheads="1"/>
          </p:cNvSpPr>
          <p:nvPr>
            <p:ph type="ftr" sz="quarter" idx="11"/>
          </p:nvPr>
        </p:nvSpPr>
        <p:spPr>
          <a:ln/>
        </p:spPr>
        <p:txBody>
          <a:bodyPr/>
          <a:lstStyle>
            <a:lvl1pPr>
              <a:defRPr/>
            </a:lvl1pPr>
          </a:lstStyle>
          <a:p>
            <a:pPr>
              <a:defRPr/>
            </a:pPr>
            <a:endParaRPr lang="en-US"/>
          </a:p>
        </p:txBody>
      </p:sp>
      <p:sp>
        <p:nvSpPr>
          <p:cNvPr id="6" name="Rectangle 9"/>
          <p:cNvSpPr>
            <a:spLocks noGrp="1" noChangeArrowheads="1"/>
          </p:cNvSpPr>
          <p:nvPr>
            <p:ph type="sldNum" sz="quarter" idx="12"/>
          </p:nvPr>
        </p:nvSpPr>
        <p:spPr>
          <a:ln/>
        </p:spPr>
        <p:txBody>
          <a:bodyPr/>
          <a:lstStyle>
            <a:lvl1pPr>
              <a:defRPr/>
            </a:lvl1pPr>
          </a:lstStyle>
          <a:p>
            <a:pPr>
              <a:defRPr/>
            </a:pPr>
            <a:fld id="{2FFFE125-18CE-42C5-83CE-5869AF221CBE}" type="slidenum">
              <a:rPr lang="en-US"/>
              <a:pPr>
                <a:defRPr/>
              </a:pPr>
              <a:t>‹#›</a:t>
            </a:fld>
            <a:endParaRPr lang="en-US" dirty="0"/>
          </a:p>
        </p:txBody>
      </p:sp>
    </p:spTree>
    <p:extLst>
      <p:ext uri="{BB962C8B-B14F-4D97-AF65-F5344CB8AC3E}">
        <p14:creationId xmlns:p14="http://schemas.microsoft.com/office/powerpoint/2010/main" val="3468320040"/>
      </p:ext>
    </p:extLst>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7"/>
          <p:cNvSpPr>
            <a:spLocks noGrp="1" noChangeArrowheads="1"/>
          </p:cNvSpPr>
          <p:nvPr>
            <p:ph type="dt" sz="half" idx="10"/>
          </p:nvPr>
        </p:nvSpPr>
        <p:spPr>
          <a:ln/>
        </p:spPr>
        <p:txBody>
          <a:bodyPr/>
          <a:lstStyle>
            <a:lvl1pPr>
              <a:defRPr/>
            </a:lvl1pPr>
          </a:lstStyle>
          <a:p>
            <a:pPr>
              <a:defRPr/>
            </a:pPr>
            <a:endParaRPr lang="en-US"/>
          </a:p>
        </p:txBody>
      </p:sp>
      <p:sp>
        <p:nvSpPr>
          <p:cNvPr id="5" name="Rectangle 8"/>
          <p:cNvSpPr>
            <a:spLocks noGrp="1" noChangeArrowheads="1"/>
          </p:cNvSpPr>
          <p:nvPr>
            <p:ph type="ftr" sz="quarter" idx="11"/>
          </p:nvPr>
        </p:nvSpPr>
        <p:spPr>
          <a:ln/>
        </p:spPr>
        <p:txBody>
          <a:bodyPr/>
          <a:lstStyle>
            <a:lvl1pPr>
              <a:defRPr/>
            </a:lvl1pPr>
          </a:lstStyle>
          <a:p>
            <a:pPr>
              <a:defRPr/>
            </a:pPr>
            <a:endParaRPr lang="en-US"/>
          </a:p>
        </p:txBody>
      </p:sp>
      <p:sp>
        <p:nvSpPr>
          <p:cNvPr id="6" name="Rectangle 9"/>
          <p:cNvSpPr>
            <a:spLocks noGrp="1" noChangeArrowheads="1"/>
          </p:cNvSpPr>
          <p:nvPr>
            <p:ph type="sldNum" sz="quarter" idx="12"/>
          </p:nvPr>
        </p:nvSpPr>
        <p:spPr>
          <a:ln/>
        </p:spPr>
        <p:txBody>
          <a:bodyPr/>
          <a:lstStyle>
            <a:lvl1pPr>
              <a:defRPr/>
            </a:lvl1pPr>
          </a:lstStyle>
          <a:p>
            <a:pPr>
              <a:defRPr/>
            </a:pPr>
            <a:fld id="{8B217601-6774-468D-8E93-D5788889D20C}" type="slidenum">
              <a:rPr lang="en-US"/>
              <a:pPr>
                <a:defRPr/>
              </a:pPr>
              <a:t>‹#›</a:t>
            </a:fld>
            <a:endParaRPr lang="en-US" dirty="0"/>
          </a:p>
        </p:txBody>
      </p:sp>
    </p:spTree>
    <p:extLst>
      <p:ext uri="{BB962C8B-B14F-4D97-AF65-F5344CB8AC3E}">
        <p14:creationId xmlns:p14="http://schemas.microsoft.com/office/powerpoint/2010/main" val="1132584963"/>
      </p:ext>
    </p:extLst>
  </p:cSld>
  <p:clrMapOvr>
    <a:masterClrMapping/>
  </p:clrMapOvr>
  <p:transition spd="slow"/>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438400" y="1600200"/>
            <a:ext cx="31242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715000" y="1600200"/>
            <a:ext cx="31242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7"/>
          <p:cNvSpPr>
            <a:spLocks noGrp="1" noChangeArrowheads="1"/>
          </p:cNvSpPr>
          <p:nvPr>
            <p:ph type="dt" sz="half" idx="10"/>
          </p:nvPr>
        </p:nvSpPr>
        <p:spPr>
          <a:ln/>
        </p:spPr>
        <p:txBody>
          <a:bodyPr/>
          <a:lstStyle>
            <a:lvl1pPr>
              <a:defRPr/>
            </a:lvl1pPr>
          </a:lstStyle>
          <a:p>
            <a:pPr>
              <a:defRPr/>
            </a:pPr>
            <a:endParaRPr lang="en-US"/>
          </a:p>
        </p:txBody>
      </p:sp>
      <p:sp>
        <p:nvSpPr>
          <p:cNvPr id="6" name="Rectangle 8"/>
          <p:cNvSpPr>
            <a:spLocks noGrp="1" noChangeArrowheads="1"/>
          </p:cNvSpPr>
          <p:nvPr>
            <p:ph type="ftr" sz="quarter" idx="11"/>
          </p:nvPr>
        </p:nvSpPr>
        <p:spPr>
          <a:ln/>
        </p:spPr>
        <p:txBody>
          <a:bodyPr/>
          <a:lstStyle>
            <a:lvl1pPr>
              <a:defRPr/>
            </a:lvl1pPr>
          </a:lstStyle>
          <a:p>
            <a:pPr>
              <a:defRPr/>
            </a:pPr>
            <a:endParaRPr lang="en-US"/>
          </a:p>
        </p:txBody>
      </p:sp>
      <p:sp>
        <p:nvSpPr>
          <p:cNvPr id="7" name="Rectangle 9"/>
          <p:cNvSpPr>
            <a:spLocks noGrp="1" noChangeArrowheads="1"/>
          </p:cNvSpPr>
          <p:nvPr>
            <p:ph type="sldNum" sz="quarter" idx="12"/>
          </p:nvPr>
        </p:nvSpPr>
        <p:spPr>
          <a:ln/>
        </p:spPr>
        <p:txBody>
          <a:bodyPr/>
          <a:lstStyle>
            <a:lvl1pPr>
              <a:defRPr/>
            </a:lvl1pPr>
          </a:lstStyle>
          <a:p>
            <a:pPr>
              <a:defRPr/>
            </a:pPr>
            <a:fld id="{FFB2BA63-781A-4ABD-BF86-D727C3D6505B}" type="slidenum">
              <a:rPr lang="en-US"/>
              <a:pPr>
                <a:defRPr/>
              </a:pPr>
              <a:t>‹#›</a:t>
            </a:fld>
            <a:endParaRPr lang="en-US" dirty="0"/>
          </a:p>
        </p:txBody>
      </p:sp>
    </p:spTree>
    <p:extLst>
      <p:ext uri="{BB962C8B-B14F-4D97-AF65-F5344CB8AC3E}">
        <p14:creationId xmlns:p14="http://schemas.microsoft.com/office/powerpoint/2010/main" val="2714038152"/>
      </p:ext>
    </p:extLst>
  </p:cSld>
  <p:clrMapOvr>
    <a:masterClrMapping/>
  </p:clrMapOvr>
  <p:transition spd="slow"/>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7"/>
          <p:cNvSpPr>
            <a:spLocks noGrp="1" noChangeArrowheads="1"/>
          </p:cNvSpPr>
          <p:nvPr>
            <p:ph type="dt" sz="half" idx="10"/>
          </p:nvPr>
        </p:nvSpPr>
        <p:spPr>
          <a:ln/>
        </p:spPr>
        <p:txBody>
          <a:bodyPr/>
          <a:lstStyle>
            <a:lvl1pPr>
              <a:defRPr/>
            </a:lvl1pPr>
          </a:lstStyle>
          <a:p>
            <a:pPr>
              <a:defRPr/>
            </a:pPr>
            <a:endParaRPr lang="en-US"/>
          </a:p>
        </p:txBody>
      </p:sp>
      <p:sp>
        <p:nvSpPr>
          <p:cNvPr id="8" name="Rectangle 8"/>
          <p:cNvSpPr>
            <a:spLocks noGrp="1" noChangeArrowheads="1"/>
          </p:cNvSpPr>
          <p:nvPr>
            <p:ph type="ftr" sz="quarter" idx="11"/>
          </p:nvPr>
        </p:nvSpPr>
        <p:spPr>
          <a:ln/>
        </p:spPr>
        <p:txBody>
          <a:bodyPr/>
          <a:lstStyle>
            <a:lvl1pPr>
              <a:defRPr/>
            </a:lvl1pPr>
          </a:lstStyle>
          <a:p>
            <a:pPr>
              <a:defRPr/>
            </a:pPr>
            <a:endParaRPr lang="en-US"/>
          </a:p>
        </p:txBody>
      </p:sp>
      <p:sp>
        <p:nvSpPr>
          <p:cNvPr id="9" name="Rectangle 9"/>
          <p:cNvSpPr>
            <a:spLocks noGrp="1" noChangeArrowheads="1"/>
          </p:cNvSpPr>
          <p:nvPr>
            <p:ph type="sldNum" sz="quarter" idx="12"/>
          </p:nvPr>
        </p:nvSpPr>
        <p:spPr>
          <a:ln/>
        </p:spPr>
        <p:txBody>
          <a:bodyPr/>
          <a:lstStyle>
            <a:lvl1pPr>
              <a:defRPr/>
            </a:lvl1pPr>
          </a:lstStyle>
          <a:p>
            <a:pPr>
              <a:defRPr/>
            </a:pPr>
            <a:fld id="{639C2F02-6B87-4473-9070-22DBB6F566AA}" type="slidenum">
              <a:rPr lang="en-US"/>
              <a:pPr>
                <a:defRPr/>
              </a:pPr>
              <a:t>‹#›</a:t>
            </a:fld>
            <a:endParaRPr lang="en-US" dirty="0"/>
          </a:p>
        </p:txBody>
      </p:sp>
    </p:spTree>
    <p:extLst>
      <p:ext uri="{BB962C8B-B14F-4D97-AF65-F5344CB8AC3E}">
        <p14:creationId xmlns:p14="http://schemas.microsoft.com/office/powerpoint/2010/main" val="1191788865"/>
      </p:ext>
    </p:extLst>
  </p:cSld>
  <p:clrMapOvr>
    <a:masterClrMapping/>
  </p:clrMapOvr>
  <p:transition spd="slow"/>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7"/>
          <p:cNvSpPr>
            <a:spLocks noGrp="1" noChangeArrowheads="1"/>
          </p:cNvSpPr>
          <p:nvPr>
            <p:ph type="dt" sz="half" idx="10"/>
          </p:nvPr>
        </p:nvSpPr>
        <p:spPr>
          <a:ln/>
        </p:spPr>
        <p:txBody>
          <a:bodyPr/>
          <a:lstStyle>
            <a:lvl1pPr>
              <a:defRPr/>
            </a:lvl1pPr>
          </a:lstStyle>
          <a:p>
            <a:pPr>
              <a:defRPr/>
            </a:pPr>
            <a:endParaRPr lang="en-US"/>
          </a:p>
        </p:txBody>
      </p:sp>
      <p:sp>
        <p:nvSpPr>
          <p:cNvPr id="4" name="Rectangle 8"/>
          <p:cNvSpPr>
            <a:spLocks noGrp="1" noChangeArrowheads="1"/>
          </p:cNvSpPr>
          <p:nvPr>
            <p:ph type="ftr" sz="quarter" idx="11"/>
          </p:nvPr>
        </p:nvSpPr>
        <p:spPr>
          <a:ln/>
        </p:spPr>
        <p:txBody>
          <a:bodyPr/>
          <a:lstStyle>
            <a:lvl1pPr>
              <a:defRPr/>
            </a:lvl1pPr>
          </a:lstStyle>
          <a:p>
            <a:pPr>
              <a:defRPr/>
            </a:pPr>
            <a:endParaRPr lang="en-US"/>
          </a:p>
        </p:txBody>
      </p:sp>
      <p:sp>
        <p:nvSpPr>
          <p:cNvPr id="5" name="Rectangle 9"/>
          <p:cNvSpPr>
            <a:spLocks noGrp="1" noChangeArrowheads="1"/>
          </p:cNvSpPr>
          <p:nvPr>
            <p:ph type="sldNum" sz="quarter" idx="12"/>
          </p:nvPr>
        </p:nvSpPr>
        <p:spPr>
          <a:ln/>
        </p:spPr>
        <p:txBody>
          <a:bodyPr/>
          <a:lstStyle>
            <a:lvl1pPr>
              <a:defRPr/>
            </a:lvl1pPr>
          </a:lstStyle>
          <a:p>
            <a:pPr>
              <a:defRPr/>
            </a:pPr>
            <a:fld id="{CA7203DB-68B3-480F-B9EA-657D8CD4A4E8}" type="slidenum">
              <a:rPr lang="en-US"/>
              <a:pPr>
                <a:defRPr/>
              </a:pPr>
              <a:t>‹#›</a:t>
            </a:fld>
            <a:endParaRPr lang="en-US" dirty="0"/>
          </a:p>
        </p:txBody>
      </p:sp>
    </p:spTree>
    <p:extLst>
      <p:ext uri="{BB962C8B-B14F-4D97-AF65-F5344CB8AC3E}">
        <p14:creationId xmlns:p14="http://schemas.microsoft.com/office/powerpoint/2010/main" val="1587488630"/>
      </p:ext>
    </p:extLst>
  </p:cSld>
  <p:clrMapOvr>
    <a:masterClrMapping/>
  </p:clrMapOvr>
  <p:transition spd="slow"/>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7"/>
          <p:cNvSpPr>
            <a:spLocks noGrp="1" noChangeArrowheads="1"/>
          </p:cNvSpPr>
          <p:nvPr>
            <p:ph type="dt" sz="half" idx="10"/>
          </p:nvPr>
        </p:nvSpPr>
        <p:spPr>
          <a:ln/>
        </p:spPr>
        <p:txBody>
          <a:bodyPr/>
          <a:lstStyle>
            <a:lvl1pPr>
              <a:defRPr/>
            </a:lvl1pPr>
          </a:lstStyle>
          <a:p>
            <a:pPr>
              <a:defRPr/>
            </a:pPr>
            <a:endParaRPr lang="en-US"/>
          </a:p>
        </p:txBody>
      </p:sp>
      <p:sp>
        <p:nvSpPr>
          <p:cNvPr id="3" name="Rectangle 8"/>
          <p:cNvSpPr>
            <a:spLocks noGrp="1" noChangeArrowheads="1"/>
          </p:cNvSpPr>
          <p:nvPr>
            <p:ph type="ftr" sz="quarter" idx="11"/>
          </p:nvPr>
        </p:nvSpPr>
        <p:spPr>
          <a:ln/>
        </p:spPr>
        <p:txBody>
          <a:bodyPr/>
          <a:lstStyle>
            <a:lvl1pPr>
              <a:defRPr/>
            </a:lvl1pPr>
          </a:lstStyle>
          <a:p>
            <a:pPr>
              <a:defRPr/>
            </a:pPr>
            <a:endParaRPr lang="en-US"/>
          </a:p>
        </p:txBody>
      </p:sp>
      <p:sp>
        <p:nvSpPr>
          <p:cNvPr id="4" name="Rectangle 9"/>
          <p:cNvSpPr>
            <a:spLocks noGrp="1" noChangeArrowheads="1"/>
          </p:cNvSpPr>
          <p:nvPr>
            <p:ph type="sldNum" sz="quarter" idx="12"/>
          </p:nvPr>
        </p:nvSpPr>
        <p:spPr>
          <a:ln/>
        </p:spPr>
        <p:txBody>
          <a:bodyPr/>
          <a:lstStyle>
            <a:lvl1pPr>
              <a:defRPr/>
            </a:lvl1pPr>
          </a:lstStyle>
          <a:p>
            <a:pPr>
              <a:defRPr/>
            </a:pPr>
            <a:fld id="{3808D740-99C4-4737-9686-220853CCA254}" type="slidenum">
              <a:rPr lang="en-US"/>
              <a:pPr>
                <a:defRPr/>
              </a:pPr>
              <a:t>‹#›</a:t>
            </a:fld>
            <a:endParaRPr lang="en-US" dirty="0"/>
          </a:p>
        </p:txBody>
      </p:sp>
    </p:spTree>
    <p:extLst>
      <p:ext uri="{BB962C8B-B14F-4D97-AF65-F5344CB8AC3E}">
        <p14:creationId xmlns:p14="http://schemas.microsoft.com/office/powerpoint/2010/main" val="2134001813"/>
      </p:ext>
    </p:extLst>
  </p:cSld>
  <p:clrMapOvr>
    <a:masterClrMapping/>
  </p:clrMapOvr>
  <p:transition spd="slow"/>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7"/>
          <p:cNvSpPr>
            <a:spLocks noGrp="1" noChangeArrowheads="1"/>
          </p:cNvSpPr>
          <p:nvPr>
            <p:ph type="dt" sz="half" idx="10"/>
          </p:nvPr>
        </p:nvSpPr>
        <p:spPr>
          <a:ln/>
        </p:spPr>
        <p:txBody>
          <a:bodyPr/>
          <a:lstStyle>
            <a:lvl1pPr>
              <a:defRPr/>
            </a:lvl1pPr>
          </a:lstStyle>
          <a:p>
            <a:pPr>
              <a:defRPr/>
            </a:pPr>
            <a:endParaRPr lang="en-US"/>
          </a:p>
        </p:txBody>
      </p:sp>
      <p:sp>
        <p:nvSpPr>
          <p:cNvPr id="6" name="Rectangle 8"/>
          <p:cNvSpPr>
            <a:spLocks noGrp="1" noChangeArrowheads="1"/>
          </p:cNvSpPr>
          <p:nvPr>
            <p:ph type="ftr" sz="quarter" idx="11"/>
          </p:nvPr>
        </p:nvSpPr>
        <p:spPr>
          <a:ln/>
        </p:spPr>
        <p:txBody>
          <a:bodyPr/>
          <a:lstStyle>
            <a:lvl1pPr>
              <a:defRPr/>
            </a:lvl1pPr>
          </a:lstStyle>
          <a:p>
            <a:pPr>
              <a:defRPr/>
            </a:pPr>
            <a:endParaRPr lang="en-US"/>
          </a:p>
        </p:txBody>
      </p:sp>
      <p:sp>
        <p:nvSpPr>
          <p:cNvPr id="7" name="Rectangle 9"/>
          <p:cNvSpPr>
            <a:spLocks noGrp="1" noChangeArrowheads="1"/>
          </p:cNvSpPr>
          <p:nvPr>
            <p:ph type="sldNum" sz="quarter" idx="12"/>
          </p:nvPr>
        </p:nvSpPr>
        <p:spPr>
          <a:ln/>
        </p:spPr>
        <p:txBody>
          <a:bodyPr/>
          <a:lstStyle>
            <a:lvl1pPr>
              <a:defRPr/>
            </a:lvl1pPr>
          </a:lstStyle>
          <a:p>
            <a:pPr>
              <a:defRPr/>
            </a:pPr>
            <a:fld id="{B9862547-6BA4-4889-BDB6-93BDD8E1E1FE}" type="slidenum">
              <a:rPr lang="en-US"/>
              <a:pPr>
                <a:defRPr/>
              </a:pPr>
              <a:t>‹#›</a:t>
            </a:fld>
            <a:endParaRPr lang="en-US" dirty="0"/>
          </a:p>
        </p:txBody>
      </p:sp>
    </p:spTree>
    <p:extLst>
      <p:ext uri="{BB962C8B-B14F-4D97-AF65-F5344CB8AC3E}">
        <p14:creationId xmlns:p14="http://schemas.microsoft.com/office/powerpoint/2010/main" val="4182869581"/>
      </p:ext>
    </p:extLst>
  </p:cSld>
  <p:clrMapOvr>
    <a:masterClrMapping/>
  </p:clrMapOvr>
  <p:transition spd="slow"/>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7"/>
          <p:cNvSpPr>
            <a:spLocks noGrp="1" noChangeArrowheads="1"/>
          </p:cNvSpPr>
          <p:nvPr>
            <p:ph type="dt" sz="half" idx="10"/>
          </p:nvPr>
        </p:nvSpPr>
        <p:spPr>
          <a:ln/>
        </p:spPr>
        <p:txBody>
          <a:bodyPr/>
          <a:lstStyle>
            <a:lvl1pPr>
              <a:defRPr/>
            </a:lvl1pPr>
          </a:lstStyle>
          <a:p>
            <a:pPr>
              <a:defRPr/>
            </a:pPr>
            <a:endParaRPr lang="en-US"/>
          </a:p>
        </p:txBody>
      </p:sp>
      <p:sp>
        <p:nvSpPr>
          <p:cNvPr id="6" name="Rectangle 8"/>
          <p:cNvSpPr>
            <a:spLocks noGrp="1" noChangeArrowheads="1"/>
          </p:cNvSpPr>
          <p:nvPr>
            <p:ph type="ftr" sz="quarter" idx="11"/>
          </p:nvPr>
        </p:nvSpPr>
        <p:spPr>
          <a:ln/>
        </p:spPr>
        <p:txBody>
          <a:bodyPr/>
          <a:lstStyle>
            <a:lvl1pPr>
              <a:defRPr/>
            </a:lvl1pPr>
          </a:lstStyle>
          <a:p>
            <a:pPr>
              <a:defRPr/>
            </a:pPr>
            <a:endParaRPr lang="en-US"/>
          </a:p>
        </p:txBody>
      </p:sp>
      <p:sp>
        <p:nvSpPr>
          <p:cNvPr id="7" name="Rectangle 9"/>
          <p:cNvSpPr>
            <a:spLocks noGrp="1" noChangeArrowheads="1"/>
          </p:cNvSpPr>
          <p:nvPr>
            <p:ph type="sldNum" sz="quarter" idx="12"/>
          </p:nvPr>
        </p:nvSpPr>
        <p:spPr>
          <a:ln/>
        </p:spPr>
        <p:txBody>
          <a:bodyPr/>
          <a:lstStyle>
            <a:lvl1pPr>
              <a:defRPr/>
            </a:lvl1pPr>
          </a:lstStyle>
          <a:p>
            <a:pPr>
              <a:defRPr/>
            </a:pPr>
            <a:fld id="{7C063C8E-B70E-4474-B246-2BFB9D518A43}" type="slidenum">
              <a:rPr lang="en-US"/>
              <a:pPr>
                <a:defRPr/>
              </a:pPr>
              <a:t>‹#›</a:t>
            </a:fld>
            <a:endParaRPr lang="en-US" dirty="0"/>
          </a:p>
        </p:txBody>
      </p:sp>
    </p:spTree>
    <p:extLst>
      <p:ext uri="{BB962C8B-B14F-4D97-AF65-F5344CB8AC3E}">
        <p14:creationId xmlns:p14="http://schemas.microsoft.com/office/powerpoint/2010/main" val="553213350"/>
      </p:ext>
    </p:extLst>
  </p:cSld>
  <p:clrMapOvr>
    <a:masterClrMapping/>
  </p:clrMapOvr>
  <p:transition spd="slow"/>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2667000" cy="6858000"/>
            <a:chOff x="0" y="0"/>
            <a:chExt cx="1680" cy="4320"/>
          </a:xfrm>
        </p:grpSpPr>
        <p:sp>
          <p:nvSpPr>
            <p:cNvPr id="4099" name="Rectangle 3"/>
            <p:cNvSpPr>
              <a:spLocks noChangeArrowheads="1"/>
            </p:cNvSpPr>
            <p:nvPr/>
          </p:nvSpPr>
          <p:spPr bwMode="hidden">
            <a:xfrm>
              <a:off x="1248" y="0"/>
              <a:ext cx="432" cy="4320"/>
            </a:xfrm>
            <a:prstGeom prst="rect">
              <a:avLst/>
            </a:prstGeom>
            <a:gradFill rotWithShape="0">
              <a:gsLst>
                <a:gs pos="0">
                  <a:schemeClr val="bg1">
                    <a:gamma/>
                    <a:shade val="45490"/>
                    <a:invGamma/>
                  </a:schemeClr>
                </a:gs>
                <a:gs pos="100000">
                  <a:schemeClr val="bg1"/>
                </a:gs>
              </a:gsLst>
              <a:lin ang="0" scaled="1"/>
            </a:gradFill>
            <a:ln w="9525">
              <a:noFill/>
              <a:miter lim="800000"/>
              <a:headEnd/>
              <a:tailEnd/>
            </a:ln>
            <a:effectLst/>
          </p:spPr>
          <p:txBody>
            <a:bodyPr wrap="none" anchor="ctr"/>
            <a:lstStyle/>
            <a:p>
              <a:pPr algn="ctr" eaLnBrk="1" hangingPunct="1">
                <a:defRPr/>
              </a:pPr>
              <a:endParaRPr lang="en-US" dirty="0"/>
            </a:p>
          </p:txBody>
        </p:sp>
        <p:pic>
          <p:nvPicPr>
            <p:cNvPr id="1033" name="Picture 4" descr="slidemaster_med3"/>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ltGray">
            <a:xfrm>
              <a:off x="0" y="0"/>
              <a:ext cx="1348" cy="4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4101" name="Rectangle 5"/>
          <p:cNvSpPr>
            <a:spLocks noGrp="1" noChangeArrowheads="1"/>
          </p:cNvSpPr>
          <p:nvPr>
            <p:ph type="title"/>
          </p:nvPr>
        </p:nvSpPr>
        <p:spPr bwMode="auto">
          <a:xfrm>
            <a:off x="2438400" y="228600"/>
            <a:ext cx="6400800" cy="1219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4102" name="Rectangle 6"/>
          <p:cNvSpPr>
            <a:spLocks noGrp="1" noChangeArrowheads="1"/>
          </p:cNvSpPr>
          <p:nvPr>
            <p:ph type="body" idx="1"/>
          </p:nvPr>
        </p:nvSpPr>
        <p:spPr bwMode="auto">
          <a:xfrm>
            <a:off x="2438400" y="1600200"/>
            <a:ext cx="6400800" cy="4495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103" name="Rectangle 7"/>
          <p:cNvSpPr>
            <a:spLocks noGrp="1" noChangeArrowheads="1"/>
          </p:cNvSpPr>
          <p:nvPr>
            <p:ph type="dt" sz="half" idx="2"/>
          </p:nvPr>
        </p:nvSpPr>
        <p:spPr bwMode="auto">
          <a:xfrm>
            <a:off x="152400" y="6248400"/>
            <a:ext cx="1901825"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dirty="0" smtClean="0">
                <a:effectLst>
                  <a:outerShdw blurRad="38100" dist="38100" dir="2700000" algn="tl">
                    <a:srgbClr val="C0C0C0"/>
                  </a:outerShdw>
                </a:effectLst>
              </a:defRPr>
            </a:lvl1pPr>
          </a:lstStyle>
          <a:p>
            <a:pPr>
              <a:defRPr/>
            </a:pPr>
            <a:endParaRPr lang="en-US"/>
          </a:p>
        </p:txBody>
      </p:sp>
      <p:sp>
        <p:nvSpPr>
          <p:cNvPr id="4104" name="Rectangle 8"/>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dirty="0" smtClean="0">
                <a:effectLst>
                  <a:outerShdw blurRad="38100" dist="38100" dir="2700000" algn="tl">
                    <a:srgbClr val="C0C0C0"/>
                  </a:outerShdw>
                </a:effectLst>
              </a:defRPr>
            </a:lvl1pPr>
          </a:lstStyle>
          <a:p>
            <a:pPr>
              <a:defRPr/>
            </a:pPr>
            <a:endParaRPr lang="en-US"/>
          </a:p>
        </p:txBody>
      </p:sp>
      <p:sp>
        <p:nvSpPr>
          <p:cNvPr id="4105" name="Rectangle 9"/>
          <p:cNvSpPr>
            <a:spLocks noGrp="1" noChangeArrowheads="1"/>
          </p:cNvSpPr>
          <p:nvPr>
            <p:ph type="sldNum" sz="quarter" idx="4"/>
          </p:nvPr>
        </p:nvSpPr>
        <p:spPr bwMode="auto">
          <a:xfrm>
            <a:off x="6934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smtClean="0">
                <a:effectLst>
                  <a:outerShdw blurRad="38100" dist="38100" dir="2700000" algn="tl">
                    <a:srgbClr val="C0C0C0"/>
                  </a:outerShdw>
                </a:effectLst>
              </a:defRPr>
            </a:lvl1pPr>
          </a:lstStyle>
          <a:p>
            <a:pPr>
              <a:defRPr/>
            </a:pPr>
            <a:fld id="{7F26BBDD-8A82-40BD-94A9-F9110D1F19D9}"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74"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ransition spd="slow"/>
  <p:txStyles>
    <p:titleStyle>
      <a:lvl1pPr algn="l" rtl="0" eaLnBrk="0" fontAlgn="base" hangingPunct="0">
        <a:spcBef>
          <a:spcPct val="0"/>
        </a:spcBef>
        <a:spcAft>
          <a:spcPct val="0"/>
        </a:spcAft>
        <a:defRPr sz="3600">
          <a:solidFill>
            <a:schemeClr val="tx2"/>
          </a:solidFill>
          <a:effectLst>
            <a:outerShdw blurRad="38100" dist="38100" dir="2700000" algn="tl">
              <a:srgbClr val="C0C0C0"/>
            </a:outerShdw>
          </a:effectLst>
          <a:latin typeface="+mj-lt"/>
          <a:ea typeface="+mj-ea"/>
          <a:cs typeface="+mj-cs"/>
        </a:defRPr>
      </a:lvl1pPr>
      <a:lvl2pPr algn="l" rtl="0" eaLnBrk="0" fontAlgn="base" hangingPunct="0">
        <a:spcBef>
          <a:spcPct val="0"/>
        </a:spcBef>
        <a:spcAft>
          <a:spcPct val="0"/>
        </a:spcAft>
        <a:defRPr sz="3600">
          <a:solidFill>
            <a:schemeClr val="tx2"/>
          </a:solidFill>
          <a:effectLst>
            <a:outerShdw blurRad="38100" dist="38100" dir="2700000" algn="tl">
              <a:srgbClr val="C0C0C0"/>
            </a:outerShdw>
          </a:effectLst>
          <a:latin typeface="Arial" charset="0"/>
        </a:defRPr>
      </a:lvl2pPr>
      <a:lvl3pPr algn="l" rtl="0" eaLnBrk="0" fontAlgn="base" hangingPunct="0">
        <a:spcBef>
          <a:spcPct val="0"/>
        </a:spcBef>
        <a:spcAft>
          <a:spcPct val="0"/>
        </a:spcAft>
        <a:defRPr sz="3600">
          <a:solidFill>
            <a:schemeClr val="tx2"/>
          </a:solidFill>
          <a:effectLst>
            <a:outerShdw blurRad="38100" dist="38100" dir="2700000" algn="tl">
              <a:srgbClr val="C0C0C0"/>
            </a:outerShdw>
          </a:effectLst>
          <a:latin typeface="Arial" charset="0"/>
        </a:defRPr>
      </a:lvl3pPr>
      <a:lvl4pPr algn="l" rtl="0" eaLnBrk="0" fontAlgn="base" hangingPunct="0">
        <a:spcBef>
          <a:spcPct val="0"/>
        </a:spcBef>
        <a:spcAft>
          <a:spcPct val="0"/>
        </a:spcAft>
        <a:defRPr sz="3600">
          <a:solidFill>
            <a:schemeClr val="tx2"/>
          </a:solidFill>
          <a:effectLst>
            <a:outerShdw blurRad="38100" dist="38100" dir="2700000" algn="tl">
              <a:srgbClr val="C0C0C0"/>
            </a:outerShdw>
          </a:effectLst>
          <a:latin typeface="Arial" charset="0"/>
        </a:defRPr>
      </a:lvl4pPr>
      <a:lvl5pPr algn="l" rtl="0" eaLnBrk="0" fontAlgn="base" hangingPunct="0">
        <a:spcBef>
          <a:spcPct val="0"/>
        </a:spcBef>
        <a:spcAft>
          <a:spcPct val="0"/>
        </a:spcAft>
        <a:defRPr sz="3600">
          <a:solidFill>
            <a:schemeClr val="tx2"/>
          </a:solidFill>
          <a:effectLst>
            <a:outerShdw blurRad="38100" dist="38100" dir="2700000" algn="tl">
              <a:srgbClr val="C0C0C0"/>
            </a:outerShdw>
          </a:effectLst>
          <a:latin typeface="Arial" charset="0"/>
        </a:defRPr>
      </a:lvl5pPr>
      <a:lvl6pPr marL="457200" algn="l" rtl="0" fontAlgn="base">
        <a:spcBef>
          <a:spcPct val="0"/>
        </a:spcBef>
        <a:spcAft>
          <a:spcPct val="0"/>
        </a:spcAft>
        <a:defRPr sz="3600">
          <a:solidFill>
            <a:schemeClr val="tx2"/>
          </a:solidFill>
          <a:effectLst>
            <a:outerShdw blurRad="38100" dist="38100" dir="2700000" algn="tl">
              <a:srgbClr val="C0C0C0"/>
            </a:outerShdw>
          </a:effectLst>
          <a:latin typeface="Arial" charset="0"/>
        </a:defRPr>
      </a:lvl6pPr>
      <a:lvl7pPr marL="914400" algn="l" rtl="0" fontAlgn="base">
        <a:spcBef>
          <a:spcPct val="0"/>
        </a:spcBef>
        <a:spcAft>
          <a:spcPct val="0"/>
        </a:spcAft>
        <a:defRPr sz="3600">
          <a:solidFill>
            <a:schemeClr val="tx2"/>
          </a:solidFill>
          <a:effectLst>
            <a:outerShdw blurRad="38100" dist="38100" dir="2700000" algn="tl">
              <a:srgbClr val="C0C0C0"/>
            </a:outerShdw>
          </a:effectLst>
          <a:latin typeface="Arial" charset="0"/>
        </a:defRPr>
      </a:lvl7pPr>
      <a:lvl8pPr marL="1371600" algn="l" rtl="0" fontAlgn="base">
        <a:spcBef>
          <a:spcPct val="0"/>
        </a:spcBef>
        <a:spcAft>
          <a:spcPct val="0"/>
        </a:spcAft>
        <a:defRPr sz="3600">
          <a:solidFill>
            <a:schemeClr val="tx2"/>
          </a:solidFill>
          <a:effectLst>
            <a:outerShdw blurRad="38100" dist="38100" dir="2700000" algn="tl">
              <a:srgbClr val="C0C0C0"/>
            </a:outerShdw>
          </a:effectLst>
          <a:latin typeface="Arial" charset="0"/>
        </a:defRPr>
      </a:lvl8pPr>
      <a:lvl9pPr marL="1828800" algn="l" rtl="0" fontAlgn="base">
        <a:spcBef>
          <a:spcPct val="0"/>
        </a:spcBef>
        <a:spcAft>
          <a:spcPct val="0"/>
        </a:spcAft>
        <a:defRPr sz="3600">
          <a:solidFill>
            <a:schemeClr val="tx2"/>
          </a:solidFill>
          <a:effectLst>
            <a:outerShdw blurRad="38100" dist="38100" dir="2700000" algn="tl">
              <a:srgbClr val="C0C0C0"/>
            </a:outerShdw>
          </a:effectLst>
          <a:latin typeface="Arial" charset="0"/>
        </a:defRPr>
      </a:lvl9pPr>
    </p:titleStyle>
    <p:bodyStyle>
      <a:lvl1pPr marL="342900" indent="-342900" algn="l" rtl="0" eaLnBrk="0" fontAlgn="base" hangingPunct="0">
        <a:spcBef>
          <a:spcPct val="20000"/>
        </a:spcBef>
        <a:spcAft>
          <a:spcPct val="0"/>
        </a:spcAft>
        <a:buClr>
          <a:schemeClr val="hlink"/>
        </a:buClr>
        <a:buSzPct val="70000"/>
        <a:buFont typeface="Wingdings" pitchFamily="2" charset="2"/>
        <a:buChar char="n"/>
        <a:defRPr sz="3200">
          <a:solidFill>
            <a:schemeClr val="tx1"/>
          </a:solidFill>
          <a:effectLst>
            <a:outerShdw blurRad="38100" dist="38100" dir="2700000" algn="tl">
              <a:srgbClr val="C0C0C0"/>
            </a:outerShdw>
          </a:effectLst>
          <a:latin typeface="+mn-lt"/>
          <a:ea typeface="+mn-ea"/>
          <a:cs typeface="+mn-cs"/>
        </a:defRPr>
      </a:lvl1pPr>
      <a:lvl2pPr marL="742950" indent="-285750" algn="l" rtl="0" eaLnBrk="0" fontAlgn="base" hangingPunct="0">
        <a:spcBef>
          <a:spcPct val="20000"/>
        </a:spcBef>
        <a:spcAft>
          <a:spcPct val="0"/>
        </a:spcAft>
        <a:buClr>
          <a:schemeClr val="folHlink"/>
        </a:buClr>
        <a:buSzPct val="70000"/>
        <a:buFont typeface="Wingdings" pitchFamily="2" charset="2"/>
        <a:buChar char="l"/>
        <a:defRPr sz="2800">
          <a:solidFill>
            <a:schemeClr val="tx1"/>
          </a:solidFill>
          <a:effectLst>
            <a:outerShdw blurRad="38100" dist="38100" dir="2700000" algn="tl">
              <a:srgbClr val="C0C0C0"/>
            </a:outerShdw>
          </a:effectLst>
          <a:latin typeface="+mn-lt"/>
        </a:defRPr>
      </a:lvl2pPr>
      <a:lvl3pPr marL="1143000" indent="-228600" algn="l" rtl="0" eaLnBrk="0" fontAlgn="base" hangingPunct="0">
        <a:spcBef>
          <a:spcPct val="20000"/>
        </a:spcBef>
        <a:spcAft>
          <a:spcPct val="0"/>
        </a:spcAft>
        <a:buClr>
          <a:schemeClr val="hlink"/>
        </a:buClr>
        <a:buSzPct val="70000"/>
        <a:buFont typeface="Wingdings" pitchFamily="2" charset="2"/>
        <a:buChar char="n"/>
        <a:defRPr sz="2400">
          <a:solidFill>
            <a:schemeClr val="tx1"/>
          </a:solidFill>
          <a:effectLst>
            <a:outerShdw blurRad="38100" dist="38100" dir="2700000" algn="tl">
              <a:srgbClr val="C0C0C0"/>
            </a:outerShdw>
          </a:effectLst>
          <a:latin typeface="+mn-lt"/>
        </a:defRPr>
      </a:lvl3pPr>
      <a:lvl4pPr marL="1600200" indent="-228600" algn="l" rtl="0" eaLnBrk="0" fontAlgn="base" hangingPunct="0">
        <a:spcBef>
          <a:spcPct val="20000"/>
        </a:spcBef>
        <a:spcAft>
          <a:spcPct val="0"/>
        </a:spcAft>
        <a:buClr>
          <a:schemeClr val="folHlink"/>
        </a:buClr>
        <a:buSzPct val="70000"/>
        <a:buFont typeface="Wingdings" pitchFamily="2" charset="2"/>
        <a:buChar char="l"/>
        <a:defRPr sz="2000">
          <a:solidFill>
            <a:schemeClr val="tx1"/>
          </a:solidFill>
          <a:effectLst>
            <a:outerShdw blurRad="38100" dist="38100" dir="2700000" algn="tl">
              <a:srgbClr val="C0C0C0"/>
            </a:outerShdw>
          </a:effectLst>
          <a:latin typeface="+mn-lt"/>
        </a:defRPr>
      </a:lvl4pPr>
      <a:lvl5pPr marL="2057400" indent="-228600" algn="l" rtl="0" eaLnBrk="0" fontAlgn="base" hangingPunct="0">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C0C0C0"/>
            </a:outerShdw>
          </a:effectLst>
          <a:latin typeface="+mn-lt"/>
        </a:defRPr>
      </a:lvl5pPr>
      <a:lvl6pPr marL="25146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C0C0C0"/>
            </a:outerShdw>
          </a:effectLst>
          <a:latin typeface="+mn-lt"/>
        </a:defRPr>
      </a:lvl6pPr>
      <a:lvl7pPr marL="29718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C0C0C0"/>
            </a:outerShdw>
          </a:effectLst>
          <a:latin typeface="+mn-lt"/>
        </a:defRPr>
      </a:lvl7pPr>
      <a:lvl8pPr marL="34290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C0C0C0"/>
            </a:outerShdw>
          </a:effectLst>
          <a:latin typeface="+mn-lt"/>
        </a:defRPr>
      </a:lvl8pPr>
      <a:lvl9pPr marL="38862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C0C0C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pPr eaLnBrk="1" hangingPunct="1">
              <a:defRPr/>
            </a:pPr>
            <a:r>
              <a:rPr lang="en-US" sz="4800" dirty="0"/>
              <a:t>Identification and Reporting of Critical Incidents </a:t>
            </a:r>
          </a:p>
        </p:txBody>
      </p:sp>
      <p:sp>
        <p:nvSpPr>
          <p:cNvPr id="2051" name="Rectangle 3"/>
          <p:cNvSpPr>
            <a:spLocks noGrp="1" noChangeArrowheads="1"/>
          </p:cNvSpPr>
          <p:nvPr>
            <p:ph type="subTitle" idx="1"/>
          </p:nvPr>
        </p:nvSpPr>
        <p:spPr/>
        <p:txBody>
          <a:bodyPr/>
          <a:lstStyle/>
          <a:p>
            <a:pPr eaLnBrk="1" hangingPunct="1">
              <a:defRPr/>
            </a:pPr>
            <a:r>
              <a:rPr lang="en-US" dirty="0"/>
              <a:t>How to Do It</a:t>
            </a:r>
          </a:p>
          <a:p>
            <a:pPr eaLnBrk="1" hangingPunct="1">
              <a:defRPr/>
            </a:pPr>
            <a:r>
              <a:rPr lang="en-US" dirty="0"/>
              <a:t>Why It’s Important</a:t>
            </a:r>
          </a:p>
        </p:txBody>
      </p:sp>
    </p:spTree>
  </p:cSld>
  <p:clrMapOvr>
    <a:masterClrMapping/>
  </p:clrMapOvr>
  <p:transition spd="slow"/>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defRPr/>
            </a:pPr>
            <a:r>
              <a:rPr lang="en-US" sz="2800" dirty="0"/>
              <a:t>The </a:t>
            </a:r>
            <a:r>
              <a:rPr lang="en-US" sz="2800" b="1" dirty="0">
                <a:solidFill>
                  <a:srgbClr val="6600CC"/>
                </a:solidFill>
              </a:rPr>
              <a:t>real</a:t>
            </a:r>
            <a:r>
              <a:rPr lang="en-US" sz="2800" dirty="0"/>
              <a:t> important stuff to remember:</a:t>
            </a:r>
          </a:p>
        </p:txBody>
      </p:sp>
      <p:sp>
        <p:nvSpPr>
          <p:cNvPr id="16387" name="Rectangle 3"/>
          <p:cNvSpPr>
            <a:spLocks noGrp="1" noChangeArrowheads="1"/>
          </p:cNvSpPr>
          <p:nvPr>
            <p:ph type="body" idx="1"/>
          </p:nvPr>
        </p:nvSpPr>
        <p:spPr/>
        <p:txBody>
          <a:bodyPr/>
          <a:lstStyle/>
          <a:p>
            <a:pPr eaLnBrk="1" hangingPunct="1">
              <a:defRPr/>
            </a:pPr>
            <a:r>
              <a:rPr lang="en-US" dirty="0"/>
              <a:t>Fill out the form completely</a:t>
            </a:r>
          </a:p>
          <a:p>
            <a:pPr eaLnBrk="1" hangingPunct="1">
              <a:defRPr/>
            </a:pPr>
            <a:r>
              <a:rPr lang="en-US" dirty="0"/>
              <a:t>Report facts, not opinions, accusations or admissions of wrongdoing – Who? What?</a:t>
            </a:r>
          </a:p>
          <a:p>
            <a:pPr eaLnBrk="1" hangingPunct="1">
              <a:defRPr/>
            </a:pPr>
            <a:r>
              <a:rPr lang="en-US" sz="4000" b="1" dirty="0">
                <a:solidFill>
                  <a:schemeClr val="hlink"/>
                </a:solidFill>
              </a:rPr>
              <a:t>Include follow-up documentation!</a:t>
            </a:r>
          </a:p>
          <a:p>
            <a:pPr eaLnBrk="1" hangingPunct="1">
              <a:defRPr/>
            </a:pPr>
            <a:r>
              <a:rPr lang="en-US" dirty="0"/>
              <a:t>Why?</a:t>
            </a:r>
          </a:p>
        </p:txBody>
      </p:sp>
      <p:pic>
        <p:nvPicPr>
          <p:cNvPr id="12292" name="Picture 4" descr="j0295567[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162800" y="4495800"/>
            <a:ext cx="1471613" cy="186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defRPr/>
            </a:pPr>
            <a:r>
              <a:rPr lang="en-US" dirty="0"/>
              <a:t>Consider these examples:</a:t>
            </a:r>
          </a:p>
        </p:txBody>
      </p:sp>
      <p:sp>
        <p:nvSpPr>
          <p:cNvPr id="19459" name="Rectangle 3"/>
          <p:cNvSpPr>
            <a:spLocks noGrp="1" noChangeArrowheads="1"/>
          </p:cNvSpPr>
          <p:nvPr>
            <p:ph type="body" idx="1"/>
          </p:nvPr>
        </p:nvSpPr>
        <p:spPr/>
        <p:txBody>
          <a:bodyPr/>
          <a:lstStyle/>
          <a:p>
            <a:pPr eaLnBrk="1" hangingPunct="1">
              <a:lnSpc>
                <a:spcPct val="90000"/>
              </a:lnSpc>
              <a:defRPr/>
            </a:pPr>
            <a:r>
              <a:rPr lang="en-US" dirty="0"/>
              <a:t>“Staff person screamed that she needed help. That client had passed out in the waiting room.  Staff person and [illegible name] ran to kitchen. Staff person stayed with client, and [illegible name] called 911.”</a:t>
            </a:r>
          </a:p>
          <a:p>
            <a:pPr eaLnBrk="1" hangingPunct="1">
              <a:lnSpc>
                <a:spcPct val="90000"/>
              </a:lnSpc>
              <a:defRPr/>
            </a:pPr>
            <a:r>
              <a:rPr lang="en-US" dirty="0"/>
              <a:t>No other information provided – rest of report is blank.</a:t>
            </a:r>
          </a:p>
        </p:txBody>
      </p:sp>
    </p:spTree>
  </p:cSld>
  <p:clrMapOvr>
    <a:masterClrMapping/>
  </p:clrMapOvr>
  <p:transition spd="slow"/>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4" name="Rectangle 4"/>
          <p:cNvSpPr>
            <a:spLocks noGrp="1" noChangeArrowheads="1"/>
          </p:cNvSpPr>
          <p:nvPr>
            <p:ph type="title"/>
          </p:nvPr>
        </p:nvSpPr>
        <p:spPr/>
        <p:txBody>
          <a:bodyPr/>
          <a:lstStyle/>
          <a:p>
            <a:pPr eaLnBrk="1" hangingPunct="1">
              <a:defRPr/>
            </a:pPr>
            <a:r>
              <a:rPr lang="en-US" sz="3200" dirty="0"/>
              <a:t>What’s wrong with this report?</a:t>
            </a:r>
          </a:p>
        </p:txBody>
      </p:sp>
      <p:sp>
        <p:nvSpPr>
          <p:cNvPr id="20485" name="Rectangle 5"/>
          <p:cNvSpPr>
            <a:spLocks noGrp="1" noChangeArrowheads="1"/>
          </p:cNvSpPr>
          <p:nvPr>
            <p:ph type="body" sz="half" idx="1"/>
          </p:nvPr>
        </p:nvSpPr>
        <p:spPr/>
        <p:txBody>
          <a:bodyPr/>
          <a:lstStyle/>
          <a:p>
            <a:pPr eaLnBrk="1" hangingPunct="1">
              <a:lnSpc>
                <a:spcPct val="90000"/>
              </a:lnSpc>
              <a:defRPr/>
            </a:pPr>
            <a:r>
              <a:rPr lang="en-US" sz="2400" dirty="0"/>
              <a:t>Did 911 come?</a:t>
            </a:r>
          </a:p>
          <a:p>
            <a:pPr eaLnBrk="1" hangingPunct="1">
              <a:lnSpc>
                <a:spcPct val="90000"/>
              </a:lnSpc>
              <a:defRPr/>
            </a:pPr>
            <a:r>
              <a:rPr lang="en-US" sz="2400" dirty="0"/>
              <a:t>Did EMS take person to hospital?</a:t>
            </a:r>
          </a:p>
          <a:p>
            <a:pPr eaLnBrk="1" hangingPunct="1">
              <a:lnSpc>
                <a:spcPct val="90000"/>
              </a:lnSpc>
              <a:defRPr/>
            </a:pPr>
            <a:r>
              <a:rPr lang="en-US" sz="2400" dirty="0"/>
              <a:t>Did person receive medical treatment?</a:t>
            </a:r>
          </a:p>
          <a:p>
            <a:pPr eaLnBrk="1" hangingPunct="1">
              <a:lnSpc>
                <a:spcPct val="90000"/>
              </a:lnSpc>
              <a:defRPr/>
            </a:pPr>
            <a:r>
              <a:rPr lang="en-US" sz="2400" dirty="0"/>
              <a:t>What was outcome?</a:t>
            </a:r>
          </a:p>
          <a:p>
            <a:pPr eaLnBrk="1" hangingPunct="1">
              <a:lnSpc>
                <a:spcPct val="90000"/>
              </a:lnSpc>
              <a:defRPr/>
            </a:pPr>
            <a:r>
              <a:rPr lang="en-US" sz="2400" dirty="0"/>
              <a:t>Did they return to program?</a:t>
            </a:r>
          </a:p>
          <a:p>
            <a:pPr eaLnBrk="1" hangingPunct="1">
              <a:lnSpc>
                <a:spcPct val="90000"/>
              </a:lnSpc>
              <a:defRPr/>
            </a:pPr>
            <a:r>
              <a:rPr lang="en-US" sz="2400" dirty="0"/>
              <a:t>Did client die?</a:t>
            </a:r>
          </a:p>
          <a:p>
            <a:pPr eaLnBrk="1" hangingPunct="1">
              <a:lnSpc>
                <a:spcPct val="90000"/>
              </a:lnSpc>
              <a:defRPr/>
            </a:pPr>
            <a:r>
              <a:rPr lang="en-US" sz="2400" dirty="0"/>
              <a:t>What did we learn from this incident?</a:t>
            </a:r>
          </a:p>
        </p:txBody>
      </p:sp>
      <p:pic>
        <p:nvPicPr>
          <p:cNvPr id="14340" name="Picture 7" descr="j0424456[1]"/>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5486400" y="2057400"/>
            <a:ext cx="3200400" cy="3429000"/>
          </a:xfrm>
        </p:spPr>
      </p:pic>
    </p:spTree>
  </p:cSld>
  <p:clrMapOvr>
    <a:masterClrMapping/>
  </p:clrMapOvr>
  <p:transition spd="slow"/>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2" name="Rectangle 4"/>
          <p:cNvSpPr>
            <a:spLocks noGrp="1" noChangeArrowheads="1"/>
          </p:cNvSpPr>
          <p:nvPr>
            <p:ph type="title"/>
          </p:nvPr>
        </p:nvSpPr>
        <p:spPr/>
        <p:txBody>
          <a:bodyPr/>
          <a:lstStyle/>
          <a:p>
            <a:pPr eaLnBrk="1" hangingPunct="1">
              <a:defRPr/>
            </a:pPr>
            <a:r>
              <a:rPr lang="en-US" sz="3200" dirty="0"/>
              <a:t>Imagine this client died and a family member sued the agency:</a:t>
            </a:r>
          </a:p>
        </p:txBody>
      </p:sp>
      <p:sp>
        <p:nvSpPr>
          <p:cNvPr id="22533" name="Rectangle 5"/>
          <p:cNvSpPr>
            <a:spLocks noGrp="1" noChangeArrowheads="1"/>
          </p:cNvSpPr>
          <p:nvPr>
            <p:ph type="body" sz="half" idx="1"/>
          </p:nvPr>
        </p:nvSpPr>
        <p:spPr/>
        <p:txBody>
          <a:bodyPr/>
          <a:lstStyle/>
          <a:p>
            <a:pPr eaLnBrk="1" hangingPunct="1">
              <a:lnSpc>
                <a:spcPct val="90000"/>
              </a:lnSpc>
              <a:defRPr/>
            </a:pPr>
            <a:r>
              <a:rPr lang="en-US" sz="2800" dirty="0"/>
              <a:t>Could we prove we provided appropriate and responsible care?</a:t>
            </a:r>
          </a:p>
          <a:p>
            <a:pPr eaLnBrk="1" hangingPunct="1">
              <a:lnSpc>
                <a:spcPct val="90000"/>
              </a:lnSpc>
              <a:defRPr/>
            </a:pPr>
            <a:r>
              <a:rPr lang="en-US" sz="2800" dirty="0"/>
              <a:t>What can we learn from this example to improve our documentation?</a:t>
            </a:r>
          </a:p>
        </p:txBody>
      </p:sp>
      <p:sp>
        <p:nvSpPr>
          <p:cNvPr id="22534" name="Rectangle 6"/>
          <p:cNvSpPr>
            <a:spLocks noGrp="1" noChangeArrowheads="1"/>
          </p:cNvSpPr>
          <p:nvPr>
            <p:ph sz="half" idx="2"/>
          </p:nvPr>
        </p:nvSpPr>
        <p:spPr/>
        <p:txBody>
          <a:bodyPr/>
          <a:lstStyle/>
          <a:p>
            <a:pPr eaLnBrk="1" hangingPunct="1">
              <a:lnSpc>
                <a:spcPct val="90000"/>
              </a:lnSpc>
              <a:defRPr/>
            </a:pPr>
            <a:endParaRPr lang="en-US" sz="2800" dirty="0"/>
          </a:p>
        </p:txBody>
      </p:sp>
      <p:pic>
        <p:nvPicPr>
          <p:cNvPr id="15365" name="Picture 7" descr="j0287181[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638800" y="1524000"/>
            <a:ext cx="3276600"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defRPr/>
            </a:pPr>
            <a:r>
              <a:rPr lang="en-US" dirty="0"/>
              <a:t>One more example:</a:t>
            </a:r>
          </a:p>
        </p:txBody>
      </p:sp>
      <p:sp>
        <p:nvSpPr>
          <p:cNvPr id="24579" name="Rectangle 3"/>
          <p:cNvSpPr>
            <a:spLocks noGrp="1" noChangeArrowheads="1"/>
          </p:cNvSpPr>
          <p:nvPr>
            <p:ph type="body" idx="1"/>
          </p:nvPr>
        </p:nvSpPr>
        <p:spPr/>
        <p:txBody>
          <a:bodyPr/>
          <a:lstStyle/>
          <a:p>
            <a:pPr eaLnBrk="1" hangingPunct="1">
              <a:lnSpc>
                <a:spcPct val="80000"/>
              </a:lnSpc>
              <a:defRPr/>
            </a:pPr>
            <a:r>
              <a:rPr lang="en-US" sz="2800" dirty="0"/>
              <a:t>“Client was exiting out of front door of facility after meeting.  Writer did not see incident due to not exiting building at that time.  Witnesses stated Client went to step off of the top step and slipped and fell down 6 concrete steps, accidentally pushing into a female that was standing 3 ft. from Client.  Client fell with a ‘thump.’  Client was lying face down on concrete with both of her legs still on the last 2 bottom steps.  Client complained of pain in her legs.  Right knee was bleeding.”</a:t>
            </a:r>
          </a:p>
        </p:txBody>
      </p:sp>
    </p:spTree>
  </p:cSld>
  <p:clrMapOvr>
    <a:masterClrMapping/>
  </p:clrMapOvr>
  <p:transition spd="slow"/>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defRPr/>
            </a:pPr>
            <a:r>
              <a:rPr lang="en-US" dirty="0"/>
              <a:t>Other information to include on report:</a:t>
            </a:r>
          </a:p>
        </p:txBody>
      </p:sp>
      <p:sp>
        <p:nvSpPr>
          <p:cNvPr id="25603" name="Rectangle 3"/>
          <p:cNvSpPr>
            <a:spLocks noGrp="1" noChangeArrowheads="1"/>
          </p:cNvSpPr>
          <p:nvPr>
            <p:ph type="body" idx="1"/>
          </p:nvPr>
        </p:nvSpPr>
        <p:spPr/>
        <p:txBody>
          <a:bodyPr/>
          <a:lstStyle/>
          <a:p>
            <a:pPr eaLnBrk="1" hangingPunct="1">
              <a:lnSpc>
                <a:spcPct val="80000"/>
              </a:lnSpc>
              <a:defRPr/>
            </a:pPr>
            <a:r>
              <a:rPr lang="en-US" sz="2400" dirty="0"/>
              <a:t>WHAT factors could have contributed… “No lighting above doorway into steps.  Client also did not have her glasses on.”</a:t>
            </a:r>
          </a:p>
          <a:p>
            <a:pPr eaLnBrk="1" hangingPunct="1">
              <a:lnSpc>
                <a:spcPct val="80000"/>
              </a:lnSpc>
              <a:defRPr/>
            </a:pPr>
            <a:r>
              <a:rPr lang="en-US" sz="2400" dirty="0"/>
              <a:t>FUTURE recommendations…  </a:t>
            </a:r>
          </a:p>
          <a:p>
            <a:pPr marL="914400" lvl="1" indent="-457200" eaLnBrk="1" hangingPunct="1">
              <a:lnSpc>
                <a:spcPct val="80000"/>
              </a:lnSpc>
              <a:buFont typeface="Wingdings" pitchFamily="2" charset="2"/>
              <a:buNone/>
              <a:tabLst>
                <a:tab pos="914400" algn="l"/>
              </a:tabLst>
              <a:defRPr/>
            </a:pPr>
            <a:r>
              <a:rPr lang="en-US" sz="2400" dirty="0"/>
              <a:t>1) 	Client looking more carefully on walking down steps.  </a:t>
            </a:r>
          </a:p>
          <a:p>
            <a:pPr lvl="1" eaLnBrk="1" hangingPunct="1">
              <a:lnSpc>
                <a:spcPct val="80000"/>
              </a:lnSpc>
              <a:buFont typeface="Wingdings" pitchFamily="2" charset="2"/>
              <a:buNone/>
              <a:tabLst>
                <a:tab pos="914400" algn="l"/>
              </a:tabLst>
              <a:defRPr/>
            </a:pPr>
            <a:r>
              <a:rPr lang="en-US" sz="2400" dirty="0"/>
              <a:t>2) 	Consumer to wear glasses.  </a:t>
            </a:r>
          </a:p>
          <a:p>
            <a:pPr marL="914400" lvl="1" indent="-457200" eaLnBrk="1" hangingPunct="1">
              <a:lnSpc>
                <a:spcPct val="80000"/>
              </a:lnSpc>
              <a:buFont typeface="Wingdings" pitchFamily="2" charset="2"/>
              <a:buNone/>
              <a:tabLst>
                <a:tab pos="968375" algn="l"/>
              </a:tabLst>
              <a:defRPr/>
            </a:pPr>
            <a:r>
              <a:rPr lang="en-US" sz="2400" dirty="0"/>
              <a:t>3) 	Facility needs to have proper lighting on outside of building above door, which would light steps.</a:t>
            </a:r>
          </a:p>
          <a:p>
            <a:pPr eaLnBrk="1" hangingPunct="1">
              <a:lnSpc>
                <a:spcPct val="80000"/>
              </a:lnSpc>
              <a:defRPr/>
            </a:pPr>
            <a:r>
              <a:rPr lang="en-US" sz="2400" dirty="0"/>
              <a:t>List all possible witnesses to incident… </a:t>
            </a:r>
          </a:p>
          <a:p>
            <a:pPr lvl="1" eaLnBrk="1" hangingPunct="1">
              <a:lnSpc>
                <a:spcPct val="80000"/>
              </a:lnSpc>
              <a:buFont typeface="Wingdings" pitchFamily="2" charset="2"/>
              <a:buNone/>
              <a:tabLst>
                <a:tab pos="914400" algn="l"/>
              </a:tabLst>
              <a:defRPr/>
            </a:pPr>
            <a:r>
              <a:rPr lang="en-US" sz="2400" dirty="0"/>
              <a:t>1. 	Consumer Name    </a:t>
            </a:r>
          </a:p>
          <a:p>
            <a:pPr lvl="1" eaLnBrk="1" hangingPunct="1">
              <a:lnSpc>
                <a:spcPct val="80000"/>
              </a:lnSpc>
              <a:buFont typeface="Wingdings" pitchFamily="2" charset="2"/>
              <a:buNone/>
              <a:defRPr/>
            </a:pPr>
            <a:r>
              <a:rPr lang="en-US" sz="2400" dirty="0"/>
              <a:t>2.  	Some of other consumers                     </a:t>
            </a:r>
          </a:p>
          <a:p>
            <a:pPr marL="914400" lvl="1" indent="-457200" eaLnBrk="1" hangingPunct="1">
              <a:lnSpc>
                <a:spcPct val="80000"/>
              </a:lnSpc>
              <a:buFont typeface="Wingdings" pitchFamily="2" charset="2"/>
              <a:buNone/>
              <a:defRPr/>
            </a:pPr>
            <a:r>
              <a:rPr lang="en-US" sz="2400" dirty="0"/>
              <a:t>3.  	People (not affiliated w/center) that attended mtg.” </a:t>
            </a:r>
          </a:p>
          <a:p>
            <a:pPr eaLnBrk="1" hangingPunct="1">
              <a:lnSpc>
                <a:spcPct val="80000"/>
              </a:lnSpc>
              <a:buFont typeface="Wingdings" pitchFamily="2" charset="2"/>
              <a:buNone/>
              <a:defRPr/>
            </a:pPr>
            <a:r>
              <a:rPr lang="en-US" sz="2400" dirty="0"/>
              <a:t> </a:t>
            </a:r>
          </a:p>
          <a:p>
            <a:pPr eaLnBrk="1" hangingPunct="1">
              <a:lnSpc>
                <a:spcPct val="80000"/>
              </a:lnSpc>
              <a:defRPr/>
            </a:pPr>
            <a:endParaRPr lang="en-US" sz="2400" dirty="0"/>
          </a:p>
        </p:txBody>
      </p:sp>
    </p:spTree>
  </p:cSld>
  <p:clrMapOvr>
    <a:masterClrMapping/>
  </p:clrMapOvr>
  <p:transition spd="slow"/>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defRPr/>
            </a:pPr>
            <a:r>
              <a:rPr lang="en-US" dirty="0"/>
              <a:t>How could this report be improved?</a:t>
            </a:r>
          </a:p>
        </p:txBody>
      </p:sp>
      <p:sp>
        <p:nvSpPr>
          <p:cNvPr id="26628" name="Rectangle 4"/>
          <p:cNvSpPr>
            <a:spLocks noGrp="1" noChangeArrowheads="1"/>
          </p:cNvSpPr>
          <p:nvPr>
            <p:ph type="body" sz="half" idx="1"/>
          </p:nvPr>
        </p:nvSpPr>
        <p:spPr/>
        <p:txBody>
          <a:bodyPr/>
          <a:lstStyle/>
          <a:p>
            <a:pPr eaLnBrk="1" hangingPunct="1">
              <a:lnSpc>
                <a:spcPct val="80000"/>
              </a:lnSpc>
              <a:defRPr/>
            </a:pPr>
            <a:r>
              <a:rPr lang="en-US" sz="2400" dirty="0"/>
              <a:t>What documentation is missing?</a:t>
            </a:r>
          </a:p>
          <a:p>
            <a:pPr eaLnBrk="1" hangingPunct="1">
              <a:lnSpc>
                <a:spcPct val="80000"/>
              </a:lnSpc>
              <a:defRPr/>
            </a:pPr>
            <a:r>
              <a:rPr lang="en-US" sz="2400" dirty="0"/>
              <a:t>What wording could be improved?</a:t>
            </a:r>
          </a:p>
          <a:p>
            <a:pPr eaLnBrk="1" hangingPunct="1">
              <a:lnSpc>
                <a:spcPct val="80000"/>
              </a:lnSpc>
              <a:defRPr/>
            </a:pPr>
            <a:r>
              <a:rPr lang="en-US" sz="2400" dirty="0"/>
              <a:t>What position would staff/agency be in if this client’s family alleged neglect?</a:t>
            </a:r>
          </a:p>
          <a:p>
            <a:pPr eaLnBrk="1" hangingPunct="1">
              <a:lnSpc>
                <a:spcPct val="80000"/>
              </a:lnSpc>
              <a:defRPr/>
            </a:pPr>
            <a:r>
              <a:rPr lang="en-US" sz="2400" dirty="0"/>
              <a:t>What else can you think of?</a:t>
            </a:r>
          </a:p>
          <a:p>
            <a:pPr eaLnBrk="1" hangingPunct="1">
              <a:lnSpc>
                <a:spcPct val="80000"/>
              </a:lnSpc>
              <a:defRPr/>
            </a:pPr>
            <a:endParaRPr lang="en-US" sz="2400" dirty="0"/>
          </a:p>
        </p:txBody>
      </p:sp>
      <p:pic>
        <p:nvPicPr>
          <p:cNvPr id="18436" name="Picture 7" descr="bd19778_[1]"/>
          <p:cNvPicPr>
            <a:picLocks noGrp="1" noChangeAspect="1" noChangeArrowheads="1"/>
          </p:cNvPicPr>
          <p:nvPr>
            <p:ph sz="half" idx="2"/>
          </p:nvPr>
        </p:nvPicPr>
        <p:blipFill>
          <a:blip r:embed="rId3" cstate="print">
            <a:extLst>
              <a:ext uri="{28A0092B-C50C-407E-A947-70E740481C1C}">
                <a14:useLocalDpi xmlns:a14="http://schemas.microsoft.com/office/drawing/2010/main" val="0"/>
              </a:ext>
            </a:extLst>
          </a:blip>
          <a:srcRect/>
          <a:stretch>
            <a:fillRect/>
          </a:stretch>
        </p:blipFill>
        <p:spPr>
          <a:xfrm>
            <a:off x="5715000" y="2209800"/>
            <a:ext cx="3117850" cy="3424238"/>
          </a:xfrm>
        </p:spPr>
      </p:pic>
    </p:spTree>
  </p:cSld>
  <p:clrMapOvr>
    <a:masterClrMapping/>
  </p:clrMapOvr>
  <p:transition spd="slow"/>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2" name="Rectangle 4"/>
          <p:cNvSpPr>
            <a:spLocks noGrp="1" noChangeArrowheads="1"/>
          </p:cNvSpPr>
          <p:nvPr>
            <p:ph type="title"/>
          </p:nvPr>
        </p:nvSpPr>
        <p:spPr/>
        <p:txBody>
          <a:bodyPr/>
          <a:lstStyle/>
          <a:p>
            <a:pPr eaLnBrk="1" hangingPunct="1">
              <a:defRPr/>
            </a:pPr>
            <a:r>
              <a:rPr lang="en-US" sz="3200" dirty="0"/>
              <a:t>The details (also real important):</a:t>
            </a:r>
          </a:p>
        </p:txBody>
      </p:sp>
      <p:sp>
        <p:nvSpPr>
          <p:cNvPr id="17413" name="Rectangle 5"/>
          <p:cNvSpPr>
            <a:spLocks noGrp="1" noChangeArrowheads="1"/>
          </p:cNvSpPr>
          <p:nvPr>
            <p:ph type="body" sz="half" idx="1"/>
          </p:nvPr>
        </p:nvSpPr>
        <p:spPr/>
        <p:txBody>
          <a:bodyPr/>
          <a:lstStyle/>
          <a:p>
            <a:pPr eaLnBrk="1" hangingPunct="1">
              <a:lnSpc>
                <a:spcPct val="90000"/>
              </a:lnSpc>
              <a:defRPr/>
            </a:pPr>
            <a:r>
              <a:rPr lang="en-US" sz="2800" dirty="0"/>
              <a:t>Write legibly</a:t>
            </a:r>
          </a:p>
          <a:p>
            <a:pPr eaLnBrk="1" hangingPunct="1">
              <a:lnSpc>
                <a:spcPct val="90000"/>
              </a:lnSpc>
              <a:defRPr/>
            </a:pPr>
            <a:r>
              <a:rPr lang="en-US" sz="2800" dirty="0"/>
              <a:t>Spell correctly</a:t>
            </a:r>
          </a:p>
          <a:p>
            <a:pPr eaLnBrk="1" hangingPunct="1">
              <a:lnSpc>
                <a:spcPct val="90000"/>
              </a:lnSpc>
              <a:defRPr/>
            </a:pPr>
            <a:r>
              <a:rPr lang="en-US" sz="2800" dirty="0"/>
              <a:t>Get required signatures and comments</a:t>
            </a:r>
          </a:p>
          <a:p>
            <a:pPr eaLnBrk="1" hangingPunct="1">
              <a:lnSpc>
                <a:spcPct val="90000"/>
              </a:lnSpc>
              <a:defRPr/>
            </a:pPr>
            <a:r>
              <a:rPr lang="en-US" sz="2800" dirty="0"/>
              <a:t>Send in reasonable time </a:t>
            </a:r>
            <a:r>
              <a:rPr lang="en-US" sz="2000" dirty="0"/>
              <a:t>(within 24 hours)</a:t>
            </a:r>
          </a:p>
        </p:txBody>
      </p:sp>
      <p:pic>
        <p:nvPicPr>
          <p:cNvPr id="19460" name="Picture 7" descr="bd10642_[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410200" y="2209800"/>
            <a:ext cx="3505200" cy="335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6" name="Rectangle 4"/>
          <p:cNvSpPr>
            <a:spLocks noGrp="1" noChangeArrowheads="1"/>
          </p:cNvSpPr>
          <p:nvPr>
            <p:ph type="title"/>
          </p:nvPr>
        </p:nvSpPr>
        <p:spPr/>
        <p:txBody>
          <a:bodyPr/>
          <a:lstStyle/>
          <a:p>
            <a:pPr eaLnBrk="1" hangingPunct="1">
              <a:defRPr/>
            </a:pPr>
            <a:r>
              <a:rPr lang="en-US" dirty="0"/>
              <a:t>If you’re not sure what to do…</a:t>
            </a:r>
          </a:p>
        </p:txBody>
      </p:sp>
      <p:sp>
        <p:nvSpPr>
          <p:cNvPr id="28677" name="Rectangle 5"/>
          <p:cNvSpPr>
            <a:spLocks noGrp="1" noChangeArrowheads="1"/>
          </p:cNvSpPr>
          <p:nvPr>
            <p:ph type="body" sz="half" idx="1"/>
          </p:nvPr>
        </p:nvSpPr>
        <p:spPr/>
        <p:txBody>
          <a:bodyPr/>
          <a:lstStyle/>
          <a:p>
            <a:pPr eaLnBrk="1" hangingPunct="1">
              <a:defRPr/>
            </a:pPr>
            <a:r>
              <a:rPr lang="en-US" dirty="0"/>
              <a:t>Just ask</a:t>
            </a:r>
          </a:p>
          <a:p>
            <a:pPr lvl="1" eaLnBrk="1" hangingPunct="1">
              <a:defRPr/>
            </a:pPr>
            <a:r>
              <a:rPr lang="en-US" dirty="0"/>
              <a:t>Your supervisor</a:t>
            </a:r>
          </a:p>
          <a:p>
            <a:pPr lvl="1" eaLnBrk="1" hangingPunct="1">
              <a:defRPr/>
            </a:pPr>
            <a:r>
              <a:rPr lang="en-US" dirty="0"/>
              <a:t>Executive Director</a:t>
            </a:r>
          </a:p>
          <a:p>
            <a:pPr lvl="1" eaLnBrk="1" hangingPunct="1">
              <a:defRPr/>
            </a:pPr>
            <a:endParaRPr lang="en-US" sz="2400" dirty="0"/>
          </a:p>
          <a:p>
            <a:pPr lvl="1" eaLnBrk="1" hangingPunct="1">
              <a:buFont typeface="Wingdings" pitchFamily="2" charset="2"/>
              <a:buNone/>
              <a:defRPr/>
            </a:pPr>
            <a:r>
              <a:rPr lang="en-US" sz="2400"/>
              <a:t>    1</a:t>
            </a:r>
            <a:endParaRPr lang="en-US" sz="2400" dirty="0"/>
          </a:p>
          <a:p>
            <a:pPr lvl="1" eaLnBrk="1" hangingPunct="1">
              <a:defRPr/>
            </a:pPr>
            <a:endParaRPr lang="en-US" sz="2400" dirty="0"/>
          </a:p>
          <a:p>
            <a:pPr lvl="1" eaLnBrk="1" hangingPunct="1">
              <a:buFont typeface="Wingdings" pitchFamily="2" charset="2"/>
              <a:buNone/>
              <a:defRPr/>
            </a:pPr>
            <a:endParaRPr lang="en-US" sz="2400" dirty="0"/>
          </a:p>
        </p:txBody>
      </p:sp>
      <p:pic>
        <p:nvPicPr>
          <p:cNvPr id="20484" name="Picture 7" descr="bd19971_[1]"/>
          <p:cNvPicPr>
            <a:picLocks noGrp="1" noChangeAspect="1" noChangeArrowheads="1"/>
          </p:cNvPicPr>
          <p:nvPr>
            <p:ph sz="half" idx="2"/>
          </p:nvPr>
        </p:nvPicPr>
        <p:blipFill>
          <a:blip r:embed="rId3" cstate="print">
            <a:extLst>
              <a:ext uri="{28A0092B-C50C-407E-A947-70E740481C1C}">
                <a14:useLocalDpi xmlns:a14="http://schemas.microsoft.com/office/drawing/2010/main" val="0"/>
              </a:ext>
            </a:extLst>
          </a:blip>
          <a:srcRect/>
          <a:stretch>
            <a:fillRect/>
          </a:stretch>
        </p:blipFill>
        <p:spPr>
          <a:xfrm>
            <a:off x="6140450" y="2620963"/>
            <a:ext cx="2273300" cy="2454275"/>
          </a:xfrm>
        </p:spPr>
      </p:pic>
    </p:spTree>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algn="ctr" eaLnBrk="1" hangingPunct="1">
              <a:defRPr/>
            </a:pPr>
            <a:r>
              <a:rPr lang="en-US" sz="3200" dirty="0"/>
              <a:t>What is a “reportable incident?” </a:t>
            </a:r>
          </a:p>
        </p:txBody>
      </p:sp>
      <p:sp>
        <p:nvSpPr>
          <p:cNvPr id="7171" name="Rectangle 3"/>
          <p:cNvSpPr>
            <a:spLocks noGrp="1" noChangeArrowheads="1"/>
          </p:cNvSpPr>
          <p:nvPr>
            <p:ph type="body" idx="1"/>
          </p:nvPr>
        </p:nvSpPr>
        <p:spPr/>
        <p:txBody>
          <a:bodyPr/>
          <a:lstStyle/>
          <a:p>
            <a:pPr eaLnBrk="1" hangingPunct="1">
              <a:defRPr/>
            </a:pPr>
            <a:r>
              <a:rPr lang="en-US" dirty="0"/>
              <a:t>Any occurrence not consistent with routine operation of program or routine care of the person receiving services is considered an unusual or extraordinary occurrence that is required to be reported.</a:t>
            </a:r>
          </a:p>
        </p:txBody>
      </p:sp>
      <p:pic>
        <p:nvPicPr>
          <p:cNvPr id="4100" name="Picture 4" descr="MCPE02021_000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96000" y="5029200"/>
            <a:ext cx="2743200" cy="160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0" name="Rectangle 4"/>
          <p:cNvSpPr>
            <a:spLocks noGrp="1" noChangeArrowheads="1"/>
          </p:cNvSpPr>
          <p:nvPr>
            <p:ph type="title"/>
          </p:nvPr>
        </p:nvSpPr>
        <p:spPr/>
        <p:txBody>
          <a:bodyPr/>
          <a:lstStyle/>
          <a:p>
            <a:pPr eaLnBrk="1" hangingPunct="1">
              <a:defRPr/>
            </a:pPr>
            <a:r>
              <a:rPr lang="en-US" sz="2800" dirty="0"/>
              <a:t>Incidents are further defined to include:</a:t>
            </a:r>
          </a:p>
        </p:txBody>
      </p:sp>
      <p:sp>
        <p:nvSpPr>
          <p:cNvPr id="9221" name="Rectangle 5"/>
          <p:cNvSpPr>
            <a:spLocks noGrp="1" noChangeArrowheads="1"/>
          </p:cNvSpPr>
          <p:nvPr>
            <p:ph type="body" sz="half" idx="1"/>
          </p:nvPr>
        </p:nvSpPr>
        <p:spPr/>
        <p:txBody>
          <a:bodyPr/>
          <a:lstStyle/>
          <a:p>
            <a:pPr eaLnBrk="1" hangingPunct="1">
              <a:lnSpc>
                <a:spcPct val="90000"/>
              </a:lnSpc>
              <a:defRPr/>
            </a:pPr>
            <a:r>
              <a:rPr lang="en-US" sz="2800" dirty="0"/>
              <a:t>Staff members</a:t>
            </a:r>
          </a:p>
          <a:p>
            <a:pPr eaLnBrk="1" hangingPunct="1">
              <a:lnSpc>
                <a:spcPct val="90000"/>
              </a:lnSpc>
              <a:defRPr/>
            </a:pPr>
            <a:r>
              <a:rPr lang="en-US" sz="2800" dirty="0"/>
              <a:t>Interns</a:t>
            </a:r>
          </a:p>
          <a:p>
            <a:pPr eaLnBrk="1" hangingPunct="1">
              <a:lnSpc>
                <a:spcPct val="90000"/>
              </a:lnSpc>
              <a:defRPr/>
            </a:pPr>
            <a:r>
              <a:rPr lang="en-US" sz="2800" dirty="0"/>
              <a:t>Volunteers</a:t>
            </a:r>
          </a:p>
          <a:p>
            <a:pPr eaLnBrk="1" hangingPunct="1">
              <a:lnSpc>
                <a:spcPct val="90000"/>
              </a:lnSpc>
              <a:defRPr/>
            </a:pPr>
            <a:r>
              <a:rPr lang="en-US" sz="2800" dirty="0"/>
              <a:t>Persons receiving services</a:t>
            </a:r>
          </a:p>
          <a:p>
            <a:pPr eaLnBrk="1" hangingPunct="1">
              <a:lnSpc>
                <a:spcPct val="90000"/>
              </a:lnSpc>
              <a:defRPr/>
            </a:pPr>
            <a:r>
              <a:rPr lang="en-US" sz="2800" dirty="0"/>
              <a:t>Visitors</a:t>
            </a:r>
          </a:p>
        </p:txBody>
      </p:sp>
      <p:pic>
        <p:nvPicPr>
          <p:cNvPr id="5124" name="Picture 7" descr="bd05622_[1]"/>
          <p:cNvPicPr>
            <a:picLocks noGrp="1" noChangeAspect="1" noChangeArrowheads="1"/>
          </p:cNvPicPr>
          <p:nvPr>
            <p:ph sz="half" idx="2"/>
          </p:nvPr>
        </p:nvPicPr>
        <p:blipFill>
          <a:blip r:embed="rId3" cstate="print">
            <a:extLst>
              <a:ext uri="{28A0092B-C50C-407E-A947-70E740481C1C}">
                <a14:useLocalDpi xmlns:a14="http://schemas.microsoft.com/office/drawing/2010/main" val="0"/>
              </a:ext>
            </a:extLst>
          </a:blip>
          <a:srcRect/>
          <a:stretch>
            <a:fillRect/>
          </a:stretch>
        </p:blipFill>
        <p:spPr>
          <a:xfrm>
            <a:off x="5867400" y="1828800"/>
            <a:ext cx="2590800" cy="3962400"/>
          </a:xfrm>
        </p:spPr>
      </p:pic>
    </p:spTree>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defRPr/>
            </a:pPr>
            <a:r>
              <a:rPr lang="en-US" dirty="0"/>
              <a:t>Locations may include:</a:t>
            </a:r>
            <a:br>
              <a:rPr lang="en-US" dirty="0"/>
            </a:br>
            <a:r>
              <a:rPr lang="en-US" dirty="0"/>
              <a:t>	</a:t>
            </a:r>
            <a:r>
              <a:rPr lang="en-US" sz="2800" dirty="0"/>
              <a:t>(… but are not limited to)</a:t>
            </a:r>
          </a:p>
        </p:txBody>
      </p:sp>
      <p:sp>
        <p:nvSpPr>
          <p:cNvPr id="11267" name="Rectangle 3"/>
          <p:cNvSpPr>
            <a:spLocks noGrp="1" noChangeArrowheads="1"/>
          </p:cNvSpPr>
          <p:nvPr>
            <p:ph type="body" idx="1"/>
          </p:nvPr>
        </p:nvSpPr>
        <p:spPr/>
        <p:txBody>
          <a:bodyPr/>
          <a:lstStyle/>
          <a:p>
            <a:pPr eaLnBrk="1" hangingPunct="1">
              <a:lnSpc>
                <a:spcPct val="90000"/>
              </a:lnSpc>
              <a:defRPr/>
            </a:pPr>
            <a:endParaRPr lang="en-US" sz="2400" dirty="0"/>
          </a:p>
          <a:p>
            <a:pPr eaLnBrk="1" hangingPunct="1">
              <a:lnSpc>
                <a:spcPct val="90000"/>
              </a:lnSpc>
              <a:defRPr/>
            </a:pPr>
            <a:r>
              <a:rPr lang="en-US" sz="2800" dirty="0"/>
              <a:t>Within agency facility</a:t>
            </a:r>
          </a:p>
          <a:p>
            <a:pPr eaLnBrk="1" hangingPunct="1">
              <a:lnSpc>
                <a:spcPct val="90000"/>
              </a:lnSpc>
              <a:defRPr/>
            </a:pPr>
            <a:r>
              <a:rPr lang="en-US" sz="2800" dirty="0"/>
              <a:t>On agency grounds</a:t>
            </a:r>
          </a:p>
          <a:p>
            <a:pPr eaLnBrk="1" hangingPunct="1">
              <a:lnSpc>
                <a:spcPct val="90000"/>
              </a:lnSpc>
              <a:defRPr/>
            </a:pPr>
            <a:r>
              <a:rPr lang="en-US" sz="2800" dirty="0"/>
              <a:t>In your personal vehicle during the conduct of agency business</a:t>
            </a:r>
          </a:p>
          <a:p>
            <a:pPr eaLnBrk="1" hangingPunct="1">
              <a:lnSpc>
                <a:spcPct val="90000"/>
              </a:lnSpc>
              <a:defRPr/>
            </a:pPr>
            <a:r>
              <a:rPr lang="en-US" sz="2800" dirty="0"/>
              <a:t>In homes of persons receiving services</a:t>
            </a:r>
          </a:p>
          <a:p>
            <a:pPr eaLnBrk="1" hangingPunct="1">
              <a:lnSpc>
                <a:spcPct val="90000"/>
              </a:lnSpc>
              <a:defRPr/>
            </a:pPr>
            <a:r>
              <a:rPr lang="en-US" sz="2800" dirty="0"/>
              <a:t>In public places</a:t>
            </a:r>
          </a:p>
        </p:txBody>
      </p:sp>
      <p:pic>
        <p:nvPicPr>
          <p:cNvPr id="6148" name="Picture 4" descr="j0287185[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715000" y="4648200"/>
            <a:ext cx="28956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p:nvPr/>
        </p:nvSpPr>
        <p:spPr>
          <a:xfrm>
            <a:off x="9631826" y="214223"/>
            <a:ext cx="2743200" cy="1200329"/>
          </a:xfrm>
          <a:prstGeom prst="rect">
            <a:avLst/>
          </a:prstGeom>
        </p:spPr>
        <p:style>
          <a:lnRef idx="2">
            <a:schemeClr val="dk1"/>
          </a:lnRef>
          <a:fillRef idx="1">
            <a:schemeClr val="lt1"/>
          </a:fillRef>
          <a:effectRef idx="0">
            <a:schemeClr val="dk1"/>
          </a:effectRef>
          <a:fontRef idx="minor">
            <a:schemeClr val="dk1"/>
          </a:fontRef>
        </p:style>
        <p:txBody>
          <a:bodyPr rtlCol="0" anchor="t">
            <a:spAutoFit/>
          </a:bodyPr>
          <a:lstStyle/>
          <a:p>
            <a:pPr algn="just"/>
            <a:r>
              <a:rPr lang="en-US" dirty="0"/>
              <a:t>Click to add text</a:t>
            </a:r>
          </a:p>
          <a:p>
            <a:pPr algn="just"/>
            <a:endParaRPr lang="en-US"/>
          </a:p>
          <a:p>
            <a:pPr algn="just"/>
            <a:endParaRPr lang="en-US"/>
          </a:p>
          <a:p>
            <a:pPr algn="just"/>
            <a:endParaRPr lang="en-US"/>
          </a:p>
        </p:txBody>
      </p:sp>
      <p:sp>
        <p:nvSpPr>
          <p:cNvPr id="3" name="TextBox 2"/>
          <p:cNvSpPr txBox="1"/>
          <p:nvPr/>
        </p:nvSpPr>
        <p:spPr>
          <a:xfrm>
            <a:off x="3416060" y="3022220"/>
            <a:ext cx="2743200" cy="369332"/>
          </a:xfrm>
          <a:prstGeom prst="rect">
            <a:avLst/>
          </a:prstGeom>
        </p:spPr>
        <p:txBody>
          <a:bodyPr rtlCol="0">
            <a:spAutoFit/>
          </a:bodyPr>
          <a:lstStyle/>
          <a:p>
            <a:pPr algn="ctr"/>
            <a:r>
              <a:rPr lang="en-US" dirty="0"/>
              <a:t>t</a:t>
            </a:r>
          </a:p>
        </p:txBody>
      </p:sp>
      <p:sp>
        <p:nvSpPr>
          <p:cNvPr id="5" name="TextBox 4"/>
          <p:cNvSpPr txBox="1"/>
          <p:nvPr/>
        </p:nvSpPr>
        <p:spPr>
          <a:xfrm>
            <a:off x="10360840" y="1681618"/>
            <a:ext cx="2743200" cy="1230502"/>
          </a:xfrm>
          <a:prstGeom prst="rect">
            <a:avLst/>
          </a:prstGeom>
        </p:spPr>
        <p:txBody>
          <a:bodyPr rtlCol="0">
            <a:spAutoFit/>
          </a:bodyPr>
          <a:lstStyle/>
          <a:p>
            <a:pPr algn="ctr"/>
            <a:r>
              <a:rPr lang="en-US"/>
              <a:t>Click to add text</a:t>
            </a:r>
          </a:p>
        </p:txBody>
      </p:sp>
      <p:sp>
        <p:nvSpPr>
          <p:cNvPr id="6" name="TextBox 5"/>
          <p:cNvSpPr txBox="1"/>
          <p:nvPr/>
        </p:nvSpPr>
        <p:spPr>
          <a:xfrm>
            <a:off x="10576500" y="4863860"/>
            <a:ext cx="2743200" cy="1230502"/>
          </a:xfrm>
          <a:prstGeom prst="rect">
            <a:avLst/>
          </a:prstGeom>
        </p:spPr>
        <p:txBody>
          <a:bodyPr rtlCol="0">
            <a:spAutoFit/>
          </a:bodyPr>
          <a:lstStyle/>
          <a:p>
            <a:pPr algn="ctr"/>
            <a:r>
              <a:rPr lang="en-US"/>
              <a:t>Click to add text</a:t>
            </a:r>
          </a:p>
        </p:txBody>
      </p:sp>
    </p:spTree>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defRPr/>
            </a:pPr>
            <a:r>
              <a:rPr lang="en-US" dirty="0"/>
              <a:t>Examples of Incidents:</a:t>
            </a:r>
            <a:br>
              <a:rPr lang="en-US" dirty="0"/>
            </a:br>
            <a:r>
              <a:rPr lang="en-US" sz="2800" dirty="0"/>
              <a:t>(…include but are not limited to)</a:t>
            </a:r>
          </a:p>
        </p:txBody>
      </p:sp>
      <p:sp>
        <p:nvSpPr>
          <p:cNvPr id="12291" name="Rectangle 3"/>
          <p:cNvSpPr>
            <a:spLocks noGrp="1" noChangeArrowheads="1"/>
          </p:cNvSpPr>
          <p:nvPr>
            <p:ph type="body" idx="1"/>
          </p:nvPr>
        </p:nvSpPr>
        <p:spPr/>
        <p:txBody>
          <a:bodyPr/>
          <a:lstStyle/>
          <a:p>
            <a:pPr eaLnBrk="1" hangingPunct="1">
              <a:lnSpc>
                <a:spcPct val="90000"/>
              </a:lnSpc>
              <a:defRPr/>
            </a:pPr>
            <a:r>
              <a:rPr lang="en-US" sz="2800" dirty="0"/>
              <a:t>Client death</a:t>
            </a:r>
          </a:p>
          <a:p>
            <a:pPr eaLnBrk="1" hangingPunct="1">
              <a:lnSpc>
                <a:spcPct val="90000"/>
              </a:lnSpc>
              <a:defRPr/>
            </a:pPr>
            <a:r>
              <a:rPr lang="en-US" sz="2800" dirty="0"/>
              <a:t>Injury to any client, staff member or other person </a:t>
            </a:r>
          </a:p>
          <a:p>
            <a:pPr eaLnBrk="1" hangingPunct="1">
              <a:lnSpc>
                <a:spcPct val="90000"/>
              </a:lnSpc>
              <a:defRPr/>
            </a:pPr>
            <a:r>
              <a:rPr lang="en-US" sz="2800" dirty="0"/>
              <a:t>Self-injurious behavior by client including suicide attempt</a:t>
            </a:r>
          </a:p>
          <a:p>
            <a:pPr eaLnBrk="1" hangingPunct="1">
              <a:lnSpc>
                <a:spcPct val="90000"/>
              </a:lnSpc>
              <a:defRPr/>
            </a:pPr>
            <a:r>
              <a:rPr lang="en-US" sz="2800" dirty="0"/>
              <a:t>Law enforcement intervention</a:t>
            </a:r>
          </a:p>
          <a:p>
            <a:pPr eaLnBrk="1" hangingPunct="1">
              <a:lnSpc>
                <a:spcPct val="90000"/>
              </a:lnSpc>
              <a:defRPr/>
            </a:pPr>
            <a:r>
              <a:rPr lang="en-US" sz="2800" dirty="0"/>
              <a:t>Use or possession of weapon(s)</a:t>
            </a:r>
          </a:p>
        </p:txBody>
      </p:sp>
      <p:pic>
        <p:nvPicPr>
          <p:cNvPr id="7172" name="Picture 2" descr="j030940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10400" y="4927600"/>
            <a:ext cx="2133600" cy="1930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defRPr/>
            </a:pPr>
            <a:r>
              <a:rPr lang="en-US" dirty="0"/>
              <a:t>Examples of Incidents:</a:t>
            </a:r>
            <a:br>
              <a:rPr lang="en-US" dirty="0"/>
            </a:br>
            <a:r>
              <a:rPr lang="en-US" sz="2800" dirty="0"/>
              <a:t>(…include but are not limited to)</a:t>
            </a:r>
          </a:p>
        </p:txBody>
      </p:sp>
      <p:sp>
        <p:nvSpPr>
          <p:cNvPr id="12291" name="Rectangle 3"/>
          <p:cNvSpPr>
            <a:spLocks noGrp="1" noChangeArrowheads="1"/>
          </p:cNvSpPr>
          <p:nvPr>
            <p:ph type="body" idx="1"/>
          </p:nvPr>
        </p:nvSpPr>
        <p:spPr/>
        <p:txBody>
          <a:bodyPr/>
          <a:lstStyle/>
          <a:p>
            <a:pPr eaLnBrk="1" hangingPunct="1">
              <a:lnSpc>
                <a:spcPct val="90000"/>
              </a:lnSpc>
              <a:defRPr/>
            </a:pPr>
            <a:r>
              <a:rPr lang="en-US" sz="2800" dirty="0"/>
              <a:t>Use of possession of licit or illicit substances</a:t>
            </a:r>
          </a:p>
          <a:p>
            <a:pPr eaLnBrk="1" hangingPunct="1">
              <a:lnSpc>
                <a:spcPct val="90000"/>
              </a:lnSpc>
              <a:defRPr/>
            </a:pPr>
            <a:r>
              <a:rPr lang="en-US" sz="2800" dirty="0"/>
              <a:t>Medical emergency requiring EMS</a:t>
            </a:r>
          </a:p>
          <a:p>
            <a:pPr eaLnBrk="1" hangingPunct="1">
              <a:lnSpc>
                <a:spcPct val="90000"/>
              </a:lnSpc>
              <a:defRPr/>
            </a:pPr>
            <a:r>
              <a:rPr lang="en-US" sz="2800" dirty="0"/>
              <a:t>Any act of violence or crime, damage to property, or threat of same </a:t>
            </a:r>
          </a:p>
          <a:p>
            <a:pPr eaLnBrk="1" hangingPunct="1">
              <a:lnSpc>
                <a:spcPct val="90000"/>
              </a:lnSpc>
              <a:defRPr/>
            </a:pPr>
            <a:r>
              <a:rPr lang="en-US" sz="2800" dirty="0"/>
              <a:t>Vehicular accident</a:t>
            </a:r>
          </a:p>
          <a:p>
            <a:pPr eaLnBrk="1" hangingPunct="1">
              <a:lnSpc>
                <a:spcPct val="90000"/>
              </a:lnSpc>
              <a:defRPr/>
            </a:pPr>
            <a:r>
              <a:rPr lang="en-US" sz="2800" dirty="0"/>
              <a:t>Any occurrence that may have legal implications for our staff or agency</a:t>
            </a:r>
          </a:p>
          <a:p>
            <a:pPr eaLnBrk="1" hangingPunct="1">
              <a:lnSpc>
                <a:spcPct val="90000"/>
              </a:lnSpc>
              <a:defRPr/>
            </a:pPr>
            <a:endParaRPr lang="en-US" sz="2800" dirty="0"/>
          </a:p>
        </p:txBody>
      </p:sp>
    </p:spTree>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dirty="0"/>
              <a:t>Where do Incidents happen?</a:t>
            </a:r>
          </a:p>
        </p:txBody>
      </p:sp>
      <p:graphicFrame>
        <p:nvGraphicFramePr>
          <p:cNvPr id="5" name="Content Placeholder 4"/>
          <p:cNvGraphicFramePr>
            <a:graphicFrameLocks noGrp="1"/>
          </p:cNvGraphicFramePr>
          <p:nvPr>
            <p:ph idx="1"/>
          </p:nvPr>
        </p:nvGraphicFramePr>
        <p:xfrm>
          <a:off x="2438400" y="1600200"/>
          <a:ext cx="6400800" cy="4791075"/>
        </p:xfrm>
        <a:graphic>
          <a:graphicData uri="http://schemas.openxmlformats.org/drawingml/2006/table">
            <a:tbl>
              <a:tblPr firstRow="1" bandRow="1">
                <a:tableStyleId>{5C22544A-7EE6-4342-B048-85BDC9FD1C3A}</a:tableStyleId>
              </a:tblPr>
              <a:tblGrid>
                <a:gridCol w="1676400">
                  <a:extLst>
                    <a:ext uri="{9D8B030D-6E8A-4147-A177-3AD203B41FA5}">
                      <a16:colId xmlns:a16="http://schemas.microsoft.com/office/drawing/2014/main" val="20000"/>
                    </a:ext>
                  </a:extLst>
                </a:gridCol>
                <a:gridCol w="2163170">
                  <a:extLst>
                    <a:ext uri="{9D8B030D-6E8A-4147-A177-3AD203B41FA5}">
                      <a16:colId xmlns:a16="http://schemas.microsoft.com/office/drawing/2014/main" val="20001"/>
                    </a:ext>
                  </a:extLst>
                </a:gridCol>
                <a:gridCol w="2561230">
                  <a:extLst>
                    <a:ext uri="{9D8B030D-6E8A-4147-A177-3AD203B41FA5}">
                      <a16:colId xmlns:a16="http://schemas.microsoft.com/office/drawing/2014/main" val="20002"/>
                    </a:ext>
                  </a:extLst>
                </a:gridCol>
              </a:tblGrid>
              <a:tr h="370889">
                <a:tc>
                  <a:txBody>
                    <a:bodyPr/>
                    <a:lstStyle/>
                    <a:p>
                      <a:r>
                        <a:rPr lang="en-US" sz="1800" dirty="0"/>
                        <a:t>Involving</a:t>
                      </a:r>
                    </a:p>
                  </a:txBody>
                  <a:tcPr marT="45726" marB="45726"/>
                </a:tc>
                <a:tc gridSpan="2">
                  <a:txBody>
                    <a:bodyPr/>
                    <a:lstStyle/>
                    <a:p>
                      <a:r>
                        <a:rPr lang="en-US" sz="1800" dirty="0"/>
                        <a:t>Types</a:t>
                      </a:r>
                      <a:r>
                        <a:rPr lang="en-US" sz="1800" baseline="0" dirty="0"/>
                        <a:t> of Events</a:t>
                      </a:r>
                      <a:endParaRPr lang="en-US" sz="1800" dirty="0"/>
                    </a:p>
                  </a:txBody>
                  <a:tcPr marT="45726" marB="45726"/>
                </a:tc>
                <a:tc hMerge="1">
                  <a:txBody>
                    <a:bodyPr/>
                    <a:lstStyle/>
                    <a:p>
                      <a:endParaRPr lang="en-US"/>
                    </a:p>
                  </a:txBody>
                  <a:tcPr/>
                </a:tc>
                <a:extLst>
                  <a:ext uri="{0D108BD9-81ED-4DB2-BD59-A6C34878D82A}">
                    <a16:rowId xmlns:a16="http://schemas.microsoft.com/office/drawing/2014/main" val="10000"/>
                  </a:ext>
                </a:extLst>
              </a:tr>
              <a:tr h="1310814">
                <a:tc>
                  <a:txBody>
                    <a:bodyPr/>
                    <a:lstStyle/>
                    <a:p>
                      <a:r>
                        <a:rPr lang="en-US" sz="2000" dirty="0"/>
                        <a:t>Between</a:t>
                      </a:r>
                      <a:r>
                        <a:rPr lang="en-US" sz="2000" baseline="0" dirty="0"/>
                        <a:t> Persons</a:t>
                      </a:r>
                      <a:endParaRPr lang="en-US" sz="2000" dirty="0"/>
                    </a:p>
                  </a:txBody>
                  <a:tcPr marT="45726" marB="45726"/>
                </a:tc>
                <a:tc>
                  <a:txBody>
                    <a:bodyPr/>
                    <a:lstStyle/>
                    <a:p>
                      <a:pPr>
                        <a:tabLst>
                          <a:tab pos="2170113" algn="l"/>
                        </a:tabLst>
                      </a:pPr>
                      <a:r>
                        <a:rPr lang="en-US" sz="2000" dirty="0"/>
                        <a:t>Violence	Weapons</a:t>
                      </a:r>
                    </a:p>
                    <a:p>
                      <a:r>
                        <a:rPr lang="en-US" sz="2000" dirty="0"/>
                        <a:t>Death	</a:t>
                      </a:r>
                    </a:p>
                    <a:p>
                      <a:r>
                        <a:rPr lang="en-US" sz="2000" dirty="0"/>
                        <a:t>Complaints</a:t>
                      </a:r>
                    </a:p>
                  </a:txBody>
                  <a:tcPr marT="45726" marB="45726">
                    <a:lnR w="12700" cap="flat" cmpd="sng" algn="ctr">
                      <a:noFill/>
                      <a:prstDash val="solid"/>
                      <a:round/>
                      <a:headEnd type="none" w="med" len="med"/>
                      <a:tailEnd type="none" w="med" len="med"/>
                    </a:lnR>
                  </a:tcPr>
                </a:tc>
                <a:tc>
                  <a:txBody>
                    <a:bodyPr/>
                    <a:lstStyle/>
                    <a:p>
                      <a:r>
                        <a:rPr lang="en-US" sz="2000" dirty="0"/>
                        <a:t>Harassment</a:t>
                      </a:r>
                    </a:p>
                    <a:p>
                      <a:r>
                        <a:rPr lang="en-US" sz="2000" dirty="0"/>
                        <a:t>Bomb Threats</a:t>
                      </a:r>
                    </a:p>
                    <a:p>
                      <a:r>
                        <a:rPr lang="en-US" sz="2000" dirty="0"/>
                        <a:t>Arguments</a:t>
                      </a:r>
                    </a:p>
                    <a:p>
                      <a:r>
                        <a:rPr lang="en-US" sz="2000" dirty="0"/>
                        <a:t>Disagreements</a:t>
                      </a:r>
                    </a:p>
                  </a:txBody>
                  <a:tcPr marT="45726" marB="45726">
                    <a:lnL w="12700" cap="flat" cmpd="sng" algn="ctr">
                      <a:noFill/>
                      <a:prstDash val="solid"/>
                      <a:round/>
                      <a:headEnd type="none" w="med" len="med"/>
                      <a:tailEnd type="none" w="med" len="med"/>
                    </a:lnL>
                  </a:tcPr>
                </a:tc>
                <a:extLst>
                  <a:ext uri="{0D108BD9-81ED-4DB2-BD59-A6C34878D82A}">
                    <a16:rowId xmlns:a16="http://schemas.microsoft.com/office/drawing/2014/main" val="10001"/>
                  </a:ext>
                </a:extLst>
              </a:tr>
              <a:tr h="1005973">
                <a:tc>
                  <a:txBody>
                    <a:bodyPr/>
                    <a:lstStyle/>
                    <a:p>
                      <a:r>
                        <a:rPr lang="en-US" sz="2000" dirty="0"/>
                        <a:t>People</a:t>
                      </a:r>
                      <a:r>
                        <a:rPr lang="en-US" sz="2000" baseline="0" dirty="0"/>
                        <a:t> and Equipment</a:t>
                      </a:r>
                    </a:p>
                  </a:txBody>
                  <a:tcPr marT="45726" marB="45726"/>
                </a:tc>
                <a:tc>
                  <a:txBody>
                    <a:bodyPr/>
                    <a:lstStyle/>
                    <a:p>
                      <a:r>
                        <a:rPr lang="en-US" sz="2000" dirty="0"/>
                        <a:t>Unsafe Operation</a:t>
                      </a:r>
                    </a:p>
                    <a:p>
                      <a:r>
                        <a:rPr lang="en-US" sz="2000" dirty="0"/>
                        <a:t>Death</a:t>
                      </a:r>
                    </a:p>
                  </a:txBody>
                  <a:tcPr marT="45726" marB="45726">
                    <a:lnR w="12700" cap="flat" cmpd="sng" algn="ctr">
                      <a:noFill/>
                      <a:prstDash val="solid"/>
                      <a:round/>
                      <a:headEnd type="none" w="med" len="med"/>
                      <a:tailEnd type="none" w="med" len="med"/>
                    </a:lnR>
                  </a:tcPr>
                </a:tc>
                <a:tc>
                  <a:txBody>
                    <a:bodyPr/>
                    <a:lstStyle/>
                    <a:p>
                      <a:r>
                        <a:rPr lang="en-US" sz="2000" dirty="0"/>
                        <a:t>Injury</a:t>
                      </a:r>
                    </a:p>
                    <a:p>
                      <a:r>
                        <a:rPr lang="en-US" sz="2000" dirty="0"/>
                        <a:t>Poor working order</a:t>
                      </a:r>
                    </a:p>
                  </a:txBody>
                  <a:tcPr marT="45726" marB="45726">
                    <a:lnL w="12700" cap="flat" cmpd="sng" algn="ctr">
                      <a:noFill/>
                      <a:prstDash val="solid"/>
                      <a:round/>
                      <a:headEnd type="none" w="med" len="med"/>
                      <a:tailEnd type="none" w="med" len="med"/>
                    </a:lnL>
                  </a:tcPr>
                </a:tc>
                <a:extLst>
                  <a:ext uri="{0D108BD9-81ED-4DB2-BD59-A6C34878D82A}">
                    <a16:rowId xmlns:a16="http://schemas.microsoft.com/office/drawing/2014/main" val="10002"/>
                  </a:ext>
                </a:extLst>
              </a:tr>
              <a:tr h="701133">
                <a:tc>
                  <a:txBody>
                    <a:bodyPr/>
                    <a:lstStyle/>
                    <a:p>
                      <a:r>
                        <a:rPr lang="en-US" sz="2000" dirty="0"/>
                        <a:t>People and Property</a:t>
                      </a:r>
                    </a:p>
                  </a:txBody>
                  <a:tcPr marT="45726" marB="45726"/>
                </a:tc>
                <a:tc>
                  <a:txBody>
                    <a:bodyPr/>
                    <a:lstStyle/>
                    <a:p>
                      <a:r>
                        <a:rPr lang="en-US" sz="2000" dirty="0"/>
                        <a:t>Fire</a:t>
                      </a:r>
                    </a:p>
                    <a:p>
                      <a:r>
                        <a:rPr lang="en-US" sz="2000" dirty="0"/>
                        <a:t>Vandalism</a:t>
                      </a:r>
                    </a:p>
                  </a:txBody>
                  <a:tcPr marT="45726" marB="45726">
                    <a:lnR w="12700" cap="flat" cmpd="sng" algn="ctr">
                      <a:noFill/>
                      <a:prstDash val="solid"/>
                      <a:round/>
                      <a:headEnd type="none" w="med" len="med"/>
                      <a:tailEnd type="none" w="med" len="med"/>
                    </a:lnR>
                  </a:tcPr>
                </a:tc>
                <a:tc>
                  <a:txBody>
                    <a:bodyPr/>
                    <a:lstStyle/>
                    <a:p>
                      <a:r>
                        <a:rPr lang="en-US" sz="2000" dirty="0"/>
                        <a:t>Destruction</a:t>
                      </a:r>
                    </a:p>
                  </a:txBody>
                  <a:tcPr marT="45726" marB="45726">
                    <a:lnL w="12700" cap="flat" cmpd="sng" algn="ctr">
                      <a:noFill/>
                      <a:prstDash val="solid"/>
                      <a:round/>
                      <a:headEnd type="none" w="med" len="med"/>
                      <a:tailEnd type="none" w="med" len="med"/>
                    </a:lnL>
                  </a:tcPr>
                </a:tc>
                <a:extLst>
                  <a:ext uri="{0D108BD9-81ED-4DB2-BD59-A6C34878D82A}">
                    <a16:rowId xmlns:a16="http://schemas.microsoft.com/office/drawing/2014/main" val="10003"/>
                  </a:ext>
                </a:extLst>
              </a:tr>
              <a:tr h="701133">
                <a:tc>
                  <a:txBody>
                    <a:bodyPr/>
                    <a:lstStyle/>
                    <a:p>
                      <a:r>
                        <a:rPr lang="en-US" sz="2000" dirty="0"/>
                        <a:t>People and Environment</a:t>
                      </a:r>
                    </a:p>
                  </a:txBody>
                  <a:tcPr marT="45726" marB="45726"/>
                </a:tc>
                <a:tc gridSpan="2">
                  <a:txBody>
                    <a:bodyPr/>
                    <a:lstStyle/>
                    <a:p>
                      <a:r>
                        <a:rPr lang="en-US" sz="2000" dirty="0"/>
                        <a:t>Tornado</a:t>
                      </a:r>
                      <a:r>
                        <a:rPr lang="en-US" sz="2000" baseline="0" dirty="0"/>
                        <a:t> Warning</a:t>
                      </a:r>
                    </a:p>
                    <a:p>
                      <a:r>
                        <a:rPr lang="en-US" sz="2000" baseline="0" dirty="0"/>
                        <a:t>Flood</a:t>
                      </a:r>
                      <a:endParaRPr lang="en-US" sz="2000" dirty="0"/>
                    </a:p>
                  </a:txBody>
                  <a:tcPr marT="45726" marB="45726"/>
                </a:tc>
                <a:tc hMerge="1">
                  <a:txBody>
                    <a:bodyPr/>
                    <a:lstStyle/>
                    <a:p>
                      <a:endParaRPr lang="en-US" dirty="0"/>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04"/>
                  </a:ext>
                </a:extLst>
              </a:tr>
              <a:tr h="701133">
                <a:tc>
                  <a:txBody>
                    <a:bodyPr/>
                    <a:lstStyle/>
                    <a:p>
                      <a:r>
                        <a:rPr lang="en-US" sz="2000" dirty="0"/>
                        <a:t>People and Materials</a:t>
                      </a:r>
                    </a:p>
                  </a:txBody>
                  <a:tcPr marT="45726" marB="45726"/>
                </a:tc>
                <a:tc gridSpan="2">
                  <a:txBody>
                    <a:bodyPr/>
                    <a:lstStyle/>
                    <a:p>
                      <a:r>
                        <a:rPr lang="en-US" sz="2000" dirty="0"/>
                        <a:t>Theft</a:t>
                      </a:r>
                    </a:p>
                    <a:p>
                      <a:r>
                        <a:rPr lang="en-US" sz="2000" dirty="0"/>
                        <a:t>Hazardous</a:t>
                      </a:r>
                      <a:r>
                        <a:rPr lang="en-US" sz="2000" baseline="0" dirty="0"/>
                        <a:t> Waste</a:t>
                      </a:r>
                      <a:endParaRPr lang="en-US" sz="2000" dirty="0"/>
                    </a:p>
                  </a:txBody>
                  <a:tcPr marT="45726" marB="45726"/>
                </a:tc>
                <a:tc hMerge="1">
                  <a:txBody>
                    <a:bodyPr/>
                    <a:lstStyle/>
                    <a:p>
                      <a:endParaRPr lang="en-US" dirty="0"/>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05"/>
                  </a:ext>
                </a:extLst>
              </a:tr>
            </a:tbl>
          </a:graphicData>
        </a:graphic>
      </p:graphicFrame>
    </p:spTree>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defRPr/>
            </a:pPr>
            <a:r>
              <a:rPr lang="en-US" sz="2800" dirty="0"/>
              <a:t>The Form and Information You Need to Obtain:</a:t>
            </a:r>
          </a:p>
        </p:txBody>
      </p:sp>
      <p:sp>
        <p:nvSpPr>
          <p:cNvPr id="13315" name="Rectangle 3"/>
          <p:cNvSpPr>
            <a:spLocks noGrp="1" noChangeArrowheads="1"/>
          </p:cNvSpPr>
          <p:nvPr>
            <p:ph type="body" idx="1"/>
          </p:nvPr>
        </p:nvSpPr>
        <p:spPr/>
        <p:txBody>
          <a:bodyPr/>
          <a:lstStyle/>
          <a:p>
            <a:pPr eaLnBrk="1" hangingPunct="1">
              <a:lnSpc>
                <a:spcPct val="80000"/>
              </a:lnSpc>
              <a:defRPr/>
            </a:pPr>
            <a:r>
              <a:rPr lang="en-US" sz="2400" dirty="0"/>
              <a:t>Unusual Incident Report</a:t>
            </a:r>
          </a:p>
          <a:p>
            <a:pPr lvl="1" eaLnBrk="1" hangingPunct="1">
              <a:lnSpc>
                <a:spcPct val="80000"/>
              </a:lnSpc>
              <a:defRPr/>
            </a:pPr>
            <a:r>
              <a:rPr lang="en-US" sz="2400" dirty="0"/>
              <a:t>Date and Time of Incident</a:t>
            </a:r>
          </a:p>
          <a:p>
            <a:pPr lvl="1" eaLnBrk="1" hangingPunct="1">
              <a:lnSpc>
                <a:spcPct val="80000"/>
              </a:lnSpc>
              <a:defRPr/>
            </a:pPr>
            <a:r>
              <a:rPr lang="en-US" sz="2400" dirty="0"/>
              <a:t>Person(s) involved</a:t>
            </a:r>
          </a:p>
          <a:p>
            <a:pPr lvl="1" eaLnBrk="1" hangingPunct="1">
              <a:lnSpc>
                <a:spcPct val="80000"/>
              </a:lnSpc>
              <a:defRPr/>
            </a:pPr>
            <a:r>
              <a:rPr lang="en-US" sz="2400" dirty="0"/>
              <a:t>Location of Incident</a:t>
            </a:r>
          </a:p>
          <a:p>
            <a:pPr lvl="1" eaLnBrk="1" hangingPunct="1">
              <a:lnSpc>
                <a:spcPct val="80000"/>
              </a:lnSpc>
              <a:defRPr/>
            </a:pPr>
            <a:r>
              <a:rPr lang="en-US" sz="2400" dirty="0"/>
              <a:t>Type of Incident</a:t>
            </a:r>
          </a:p>
          <a:p>
            <a:pPr lvl="1" eaLnBrk="1" hangingPunct="1">
              <a:lnSpc>
                <a:spcPct val="80000"/>
              </a:lnSpc>
              <a:defRPr/>
            </a:pPr>
            <a:r>
              <a:rPr lang="en-US" sz="2400" dirty="0"/>
              <a:t>Description of Incident</a:t>
            </a:r>
          </a:p>
          <a:p>
            <a:pPr lvl="1" eaLnBrk="1" hangingPunct="1">
              <a:lnSpc>
                <a:spcPct val="80000"/>
              </a:lnSpc>
              <a:defRPr/>
            </a:pPr>
            <a:r>
              <a:rPr lang="en-US" sz="2400" dirty="0"/>
              <a:t>Action taken at time of Incident</a:t>
            </a:r>
          </a:p>
          <a:p>
            <a:pPr lvl="1" eaLnBrk="1" hangingPunct="1">
              <a:lnSpc>
                <a:spcPct val="80000"/>
              </a:lnSpc>
              <a:defRPr/>
            </a:pPr>
            <a:r>
              <a:rPr lang="en-US" sz="2400" dirty="0"/>
              <a:t>Follow-up Plans and Recommendations</a:t>
            </a:r>
          </a:p>
          <a:p>
            <a:pPr lvl="1" eaLnBrk="1" hangingPunct="1">
              <a:lnSpc>
                <a:spcPct val="80000"/>
              </a:lnSpc>
              <a:defRPr/>
            </a:pPr>
            <a:endParaRPr lang="en-US" sz="2000" dirty="0"/>
          </a:p>
          <a:p>
            <a:pPr lvl="1" eaLnBrk="1" hangingPunct="1">
              <a:lnSpc>
                <a:spcPct val="80000"/>
              </a:lnSpc>
              <a:defRPr/>
            </a:pPr>
            <a:endParaRPr lang="en-US" sz="2000" dirty="0"/>
          </a:p>
        </p:txBody>
      </p:sp>
    </p:spTree>
  </p:cSld>
  <p:clrMapOvr>
    <a:masterClrMapping/>
  </p:clrMapOvr>
  <p:transition spd="slow"/>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0" name="Rectangle 4"/>
          <p:cNvSpPr>
            <a:spLocks noGrp="1" noChangeArrowheads="1"/>
          </p:cNvSpPr>
          <p:nvPr>
            <p:ph type="title"/>
          </p:nvPr>
        </p:nvSpPr>
        <p:spPr/>
        <p:txBody>
          <a:bodyPr/>
          <a:lstStyle/>
          <a:p>
            <a:pPr eaLnBrk="1" hangingPunct="1">
              <a:defRPr/>
            </a:pPr>
            <a:r>
              <a:rPr lang="en-US" dirty="0"/>
              <a:t>Focus on Incident Reports</a:t>
            </a:r>
            <a:br>
              <a:rPr lang="en-US" dirty="0"/>
            </a:br>
            <a:r>
              <a:rPr lang="en-US" sz="3200" dirty="0"/>
              <a:t>Why Do We Require Them?</a:t>
            </a:r>
          </a:p>
        </p:txBody>
      </p:sp>
      <p:sp>
        <p:nvSpPr>
          <p:cNvPr id="14341" name="Rectangle 5"/>
          <p:cNvSpPr>
            <a:spLocks noGrp="1" noChangeArrowheads="1"/>
          </p:cNvSpPr>
          <p:nvPr>
            <p:ph type="body" sz="half" idx="1"/>
          </p:nvPr>
        </p:nvSpPr>
        <p:spPr>
          <a:xfrm>
            <a:off x="2438400" y="1600200"/>
            <a:ext cx="4267200" cy="4495800"/>
          </a:xfrm>
        </p:spPr>
        <p:txBody>
          <a:bodyPr/>
          <a:lstStyle/>
          <a:p>
            <a:pPr eaLnBrk="1" hangingPunct="1">
              <a:lnSpc>
                <a:spcPct val="80000"/>
              </a:lnSpc>
              <a:defRPr/>
            </a:pPr>
            <a:endParaRPr lang="en-US" sz="2400" dirty="0"/>
          </a:p>
          <a:p>
            <a:pPr eaLnBrk="1" hangingPunct="1">
              <a:lnSpc>
                <a:spcPct val="80000"/>
              </a:lnSpc>
              <a:defRPr/>
            </a:pPr>
            <a:r>
              <a:rPr lang="en-US" sz="2400" dirty="0"/>
              <a:t>To provide a factual record of the event by those who had first hand information</a:t>
            </a:r>
          </a:p>
          <a:p>
            <a:pPr eaLnBrk="1" hangingPunct="1">
              <a:lnSpc>
                <a:spcPct val="80000"/>
              </a:lnSpc>
              <a:defRPr/>
            </a:pPr>
            <a:r>
              <a:rPr lang="en-US" sz="2400" dirty="0"/>
              <a:t>To have accurate and reliable documentation should we need it to prove we acted responsibly and appropriately</a:t>
            </a:r>
          </a:p>
          <a:p>
            <a:pPr eaLnBrk="1" hangingPunct="1">
              <a:lnSpc>
                <a:spcPct val="80000"/>
              </a:lnSpc>
              <a:defRPr/>
            </a:pPr>
            <a:r>
              <a:rPr lang="en-US" sz="2400" dirty="0"/>
              <a:t>To  analyze trends for safety improvement and training recommendations </a:t>
            </a:r>
          </a:p>
          <a:p>
            <a:pPr eaLnBrk="1" hangingPunct="1">
              <a:lnSpc>
                <a:spcPct val="80000"/>
              </a:lnSpc>
              <a:defRPr/>
            </a:pPr>
            <a:r>
              <a:rPr lang="en-US" sz="2400" dirty="0"/>
              <a:t>To meet regulatory requirements</a:t>
            </a:r>
          </a:p>
        </p:txBody>
      </p:sp>
      <p:pic>
        <p:nvPicPr>
          <p:cNvPr id="11268" name="Picture 7" descr="bd05590_[1]"/>
          <p:cNvPicPr>
            <a:picLocks noGrp="1" noChangeAspect="1" noChangeArrowheads="1"/>
          </p:cNvPicPr>
          <p:nvPr>
            <p:ph sz="half" idx="2"/>
          </p:nvPr>
        </p:nvPicPr>
        <p:blipFill>
          <a:blip r:embed="rId3" cstate="print">
            <a:extLst>
              <a:ext uri="{28A0092B-C50C-407E-A947-70E740481C1C}">
                <a14:useLocalDpi xmlns:a14="http://schemas.microsoft.com/office/drawing/2010/main" val="0"/>
              </a:ext>
            </a:extLst>
          </a:blip>
          <a:srcRect/>
          <a:stretch>
            <a:fillRect/>
          </a:stretch>
        </p:blipFill>
        <p:spPr>
          <a:xfrm>
            <a:off x="6553200" y="2133600"/>
            <a:ext cx="2339975" cy="2617788"/>
          </a:xfrm>
        </p:spPr>
      </p:pic>
    </p:spTree>
  </p:cSld>
  <p:clrMapOvr>
    <a:masterClrMapping/>
  </p:clrMapOvr>
  <p:transition spd="slow"/>
</p:sld>
</file>

<file path=ppt/theme/theme1.xml><?xml version="1.0" encoding="utf-8"?>
<a:theme xmlns:a="http://schemas.openxmlformats.org/drawingml/2006/main" name="Proposal">
  <a:themeElements>
    <a:clrScheme name="Proposal 8">
      <a:dk1>
        <a:srgbClr val="000000"/>
      </a:dk1>
      <a:lt1>
        <a:srgbClr val="FFFFFF"/>
      </a:lt1>
      <a:dk2>
        <a:srgbClr val="8C0039"/>
      </a:dk2>
      <a:lt2>
        <a:srgbClr val="660066"/>
      </a:lt2>
      <a:accent1>
        <a:srgbClr val="C58BF9"/>
      </a:accent1>
      <a:accent2>
        <a:srgbClr val="9966FF"/>
      </a:accent2>
      <a:accent3>
        <a:srgbClr val="FFFFFF"/>
      </a:accent3>
      <a:accent4>
        <a:srgbClr val="000000"/>
      </a:accent4>
      <a:accent5>
        <a:srgbClr val="DFC4FB"/>
      </a:accent5>
      <a:accent6>
        <a:srgbClr val="8A5CE7"/>
      </a:accent6>
      <a:hlink>
        <a:srgbClr val="E4005C"/>
      </a:hlink>
      <a:folHlink>
        <a:srgbClr val="C36C03"/>
      </a:folHlink>
    </a:clrScheme>
    <a:fontScheme name="Propos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Proposal 1">
        <a:dk1>
          <a:srgbClr val="777777"/>
        </a:dk1>
        <a:lt1>
          <a:srgbClr val="FFFFFF"/>
        </a:lt1>
        <a:dk2>
          <a:srgbClr val="333333"/>
        </a:dk2>
        <a:lt2>
          <a:srgbClr val="FFF4C3"/>
        </a:lt2>
        <a:accent1>
          <a:srgbClr val="C892FA"/>
        </a:accent1>
        <a:accent2>
          <a:srgbClr val="9966FF"/>
        </a:accent2>
        <a:accent3>
          <a:srgbClr val="ADADAD"/>
        </a:accent3>
        <a:accent4>
          <a:srgbClr val="DADADA"/>
        </a:accent4>
        <a:accent5>
          <a:srgbClr val="E0C7FC"/>
        </a:accent5>
        <a:accent6>
          <a:srgbClr val="8A5CE7"/>
        </a:accent6>
        <a:hlink>
          <a:srgbClr val="E4005C"/>
        </a:hlink>
        <a:folHlink>
          <a:srgbClr val="DC7A04"/>
        </a:folHlink>
      </a:clrScheme>
      <a:clrMap bg1="dk2" tx1="lt1" bg2="dk1" tx2="lt2" accent1="accent1" accent2="accent2" accent3="accent3" accent4="accent4" accent5="accent5" accent6="accent6" hlink="hlink" folHlink="folHlink"/>
    </a:extraClrScheme>
    <a:extraClrScheme>
      <a:clrScheme name="Proposal 2">
        <a:dk1>
          <a:srgbClr val="1C1C1C"/>
        </a:dk1>
        <a:lt1>
          <a:srgbClr val="FFFFFF"/>
        </a:lt1>
        <a:dk2>
          <a:srgbClr val="5F5F5F"/>
        </a:dk2>
        <a:lt2>
          <a:srgbClr val="FFFFCC"/>
        </a:lt2>
        <a:accent1>
          <a:srgbClr val="4A5B64"/>
        </a:accent1>
        <a:accent2>
          <a:srgbClr val="AF9387"/>
        </a:accent2>
        <a:accent3>
          <a:srgbClr val="B6B6B6"/>
        </a:accent3>
        <a:accent4>
          <a:srgbClr val="DADADA"/>
        </a:accent4>
        <a:accent5>
          <a:srgbClr val="B1B5B8"/>
        </a:accent5>
        <a:accent6>
          <a:srgbClr val="9E857A"/>
        </a:accent6>
        <a:hlink>
          <a:srgbClr val="F3C43F"/>
        </a:hlink>
        <a:folHlink>
          <a:srgbClr val="66CCFF"/>
        </a:folHlink>
      </a:clrScheme>
      <a:clrMap bg1="dk2" tx1="lt1" bg2="dk1" tx2="lt2" accent1="accent1" accent2="accent2" accent3="accent3" accent4="accent4" accent5="accent5" accent6="accent6" hlink="hlink" folHlink="folHlink"/>
    </a:extraClrScheme>
    <a:extraClrScheme>
      <a:clrScheme name="Proposal 3">
        <a:dk1>
          <a:srgbClr val="4D4D4D"/>
        </a:dk1>
        <a:lt1>
          <a:srgbClr val="FFFFFF"/>
        </a:lt1>
        <a:dk2>
          <a:srgbClr val="666699"/>
        </a:dk2>
        <a:lt2>
          <a:srgbClr val="FFFFCC"/>
        </a:lt2>
        <a:accent1>
          <a:srgbClr val="8D8DB3"/>
        </a:accent1>
        <a:accent2>
          <a:srgbClr val="7A25D7"/>
        </a:accent2>
        <a:accent3>
          <a:srgbClr val="B8B8CA"/>
        </a:accent3>
        <a:accent4>
          <a:srgbClr val="DADADA"/>
        </a:accent4>
        <a:accent5>
          <a:srgbClr val="C5C5D6"/>
        </a:accent5>
        <a:accent6>
          <a:srgbClr val="6E20C3"/>
        </a:accent6>
        <a:hlink>
          <a:srgbClr val="66CCFF"/>
        </a:hlink>
        <a:folHlink>
          <a:srgbClr val="3333CC"/>
        </a:folHlink>
      </a:clrScheme>
      <a:clrMap bg1="dk2" tx1="lt1" bg2="dk1" tx2="lt2" accent1="accent1" accent2="accent2" accent3="accent3" accent4="accent4" accent5="accent5" accent6="accent6" hlink="hlink" folHlink="folHlink"/>
    </a:extraClrScheme>
    <a:extraClrScheme>
      <a:clrScheme name="Proposal 4">
        <a:dk1>
          <a:srgbClr val="10187C"/>
        </a:dk1>
        <a:lt1>
          <a:srgbClr val="F8F8F8"/>
        </a:lt1>
        <a:dk2>
          <a:srgbClr val="538DC7"/>
        </a:dk2>
        <a:lt2>
          <a:srgbClr val="CCECFF"/>
        </a:lt2>
        <a:accent1>
          <a:srgbClr val="879EC7"/>
        </a:accent1>
        <a:accent2>
          <a:srgbClr val="461B8B"/>
        </a:accent2>
        <a:accent3>
          <a:srgbClr val="B3C5E0"/>
        </a:accent3>
        <a:accent4>
          <a:srgbClr val="D4D4D4"/>
        </a:accent4>
        <a:accent5>
          <a:srgbClr val="C3CCE0"/>
        </a:accent5>
        <a:accent6>
          <a:srgbClr val="3F177D"/>
        </a:accent6>
        <a:hlink>
          <a:srgbClr val="0000FF"/>
        </a:hlink>
        <a:folHlink>
          <a:srgbClr val="008000"/>
        </a:folHlink>
      </a:clrScheme>
      <a:clrMap bg1="dk2" tx1="lt1" bg2="dk1" tx2="lt2" accent1="accent1" accent2="accent2" accent3="accent3" accent4="accent4" accent5="accent5" accent6="accent6" hlink="hlink" folHlink="folHlink"/>
    </a:extraClrScheme>
    <a:extraClrScheme>
      <a:clrScheme name="Proposal 5">
        <a:dk1>
          <a:srgbClr val="002F2E"/>
        </a:dk1>
        <a:lt1>
          <a:srgbClr val="FFFFFF"/>
        </a:lt1>
        <a:dk2>
          <a:srgbClr val="008080"/>
        </a:dk2>
        <a:lt2>
          <a:srgbClr val="FFFFCC"/>
        </a:lt2>
        <a:accent1>
          <a:srgbClr val="0E6A52"/>
        </a:accent1>
        <a:accent2>
          <a:srgbClr val="3553A7"/>
        </a:accent2>
        <a:accent3>
          <a:srgbClr val="AAC0C0"/>
        </a:accent3>
        <a:accent4>
          <a:srgbClr val="DADADA"/>
        </a:accent4>
        <a:accent5>
          <a:srgbClr val="AAB9B3"/>
        </a:accent5>
        <a:accent6>
          <a:srgbClr val="2F4A97"/>
        </a:accent6>
        <a:hlink>
          <a:srgbClr val="1ACE9F"/>
        </a:hlink>
        <a:folHlink>
          <a:srgbClr val="B5B5FF"/>
        </a:folHlink>
      </a:clrScheme>
      <a:clrMap bg1="dk2" tx1="lt1" bg2="dk1" tx2="lt2" accent1="accent1" accent2="accent2" accent3="accent3" accent4="accent4" accent5="accent5" accent6="accent6" hlink="hlink" folHlink="folHlink"/>
    </a:extraClrScheme>
    <a:extraClrScheme>
      <a:clrScheme name="Proposal 6">
        <a:dk1>
          <a:srgbClr val="000000"/>
        </a:dk1>
        <a:lt1>
          <a:srgbClr val="E3FFFF"/>
        </a:lt1>
        <a:dk2>
          <a:srgbClr val="4400A8"/>
        </a:dk2>
        <a:lt2>
          <a:srgbClr val="005452"/>
        </a:lt2>
        <a:accent1>
          <a:srgbClr val="92CAC9"/>
        </a:accent1>
        <a:accent2>
          <a:srgbClr val="009999"/>
        </a:accent2>
        <a:accent3>
          <a:srgbClr val="EFFFFF"/>
        </a:accent3>
        <a:accent4>
          <a:srgbClr val="000000"/>
        </a:accent4>
        <a:accent5>
          <a:srgbClr val="C7E1E1"/>
        </a:accent5>
        <a:accent6>
          <a:srgbClr val="008A8A"/>
        </a:accent6>
        <a:hlink>
          <a:srgbClr val="187C16"/>
        </a:hlink>
        <a:folHlink>
          <a:srgbClr val="6600FF"/>
        </a:folHlink>
      </a:clrScheme>
      <a:clrMap bg1="lt1" tx1="dk1" bg2="lt2" tx2="dk2" accent1="accent1" accent2="accent2" accent3="accent3" accent4="accent4" accent5="accent5" accent6="accent6" hlink="hlink" folHlink="folHlink"/>
    </a:extraClrScheme>
    <a:extraClrScheme>
      <a:clrScheme name="Proposal 7">
        <a:dk1>
          <a:srgbClr val="000000"/>
        </a:dk1>
        <a:lt1>
          <a:srgbClr val="CCFF99"/>
        </a:lt1>
        <a:dk2>
          <a:srgbClr val="CC99FF"/>
        </a:dk2>
        <a:lt2>
          <a:srgbClr val="1B3600"/>
        </a:lt2>
        <a:accent1>
          <a:srgbClr val="009900"/>
        </a:accent1>
        <a:accent2>
          <a:srgbClr val="B7CA02"/>
        </a:accent2>
        <a:accent3>
          <a:srgbClr val="E2FFCA"/>
        </a:accent3>
        <a:accent4>
          <a:srgbClr val="000000"/>
        </a:accent4>
        <a:accent5>
          <a:srgbClr val="AACAAA"/>
        </a:accent5>
        <a:accent6>
          <a:srgbClr val="A6B702"/>
        </a:accent6>
        <a:hlink>
          <a:srgbClr val="FFCC00"/>
        </a:hlink>
        <a:folHlink>
          <a:srgbClr val="FF9900"/>
        </a:folHlink>
      </a:clrScheme>
      <a:clrMap bg1="lt1" tx1="dk1" bg2="lt2" tx2="dk2" accent1="accent1" accent2="accent2" accent3="accent3" accent4="accent4" accent5="accent5" accent6="accent6" hlink="hlink" folHlink="folHlink"/>
    </a:extraClrScheme>
    <a:extraClrScheme>
      <a:clrScheme name="Proposal 8">
        <a:dk1>
          <a:srgbClr val="000000"/>
        </a:dk1>
        <a:lt1>
          <a:srgbClr val="FFFFFF"/>
        </a:lt1>
        <a:dk2>
          <a:srgbClr val="8C0039"/>
        </a:dk2>
        <a:lt2>
          <a:srgbClr val="660066"/>
        </a:lt2>
        <a:accent1>
          <a:srgbClr val="C58BF9"/>
        </a:accent1>
        <a:accent2>
          <a:srgbClr val="9966FF"/>
        </a:accent2>
        <a:accent3>
          <a:srgbClr val="FFFFFF"/>
        </a:accent3>
        <a:accent4>
          <a:srgbClr val="000000"/>
        </a:accent4>
        <a:accent5>
          <a:srgbClr val="DFC4FB"/>
        </a:accent5>
        <a:accent6>
          <a:srgbClr val="8A5CE7"/>
        </a:accent6>
        <a:hlink>
          <a:srgbClr val="E4005C"/>
        </a:hlink>
        <a:folHlink>
          <a:srgbClr val="C36C03"/>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Proposal</Template>
  <TotalTime>481</TotalTime>
  <Words>733</Words>
  <Application>Microsoft Office PowerPoint</Application>
  <PresentationFormat>On-screen Show (4:3)</PresentationFormat>
  <Paragraphs>142</Paragraphs>
  <Slides>18</Slides>
  <Notes>18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Arial</vt:lpstr>
      <vt:lpstr>Calibri</vt:lpstr>
      <vt:lpstr>Wingdings</vt:lpstr>
      <vt:lpstr>Proposal</vt:lpstr>
      <vt:lpstr>Identification and Reporting of Critical Incidents </vt:lpstr>
      <vt:lpstr>What is a “reportable incident?” </vt:lpstr>
      <vt:lpstr>Incidents are further defined to include:</vt:lpstr>
      <vt:lpstr>Locations may include:  (… but are not limited to)</vt:lpstr>
      <vt:lpstr>Examples of Incidents: (…include but are not limited to)</vt:lpstr>
      <vt:lpstr>Examples of Incidents: (…include but are not limited to)</vt:lpstr>
      <vt:lpstr>Where do Incidents happen?</vt:lpstr>
      <vt:lpstr>The Form and Information You Need to Obtain:</vt:lpstr>
      <vt:lpstr>Focus on Incident Reports Why Do We Require Them?</vt:lpstr>
      <vt:lpstr>The real important stuff to remember:</vt:lpstr>
      <vt:lpstr>Consider these examples:</vt:lpstr>
      <vt:lpstr>What’s wrong with this report?</vt:lpstr>
      <vt:lpstr>Imagine this client died and a family member sued the agency:</vt:lpstr>
      <vt:lpstr>One more example:</vt:lpstr>
      <vt:lpstr>Other information to include on report:</vt:lpstr>
      <vt:lpstr>How could this report be improved?</vt:lpstr>
      <vt:lpstr>The details (also real important):</vt:lpstr>
      <vt:lpstr>If you’re not sure what to do…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Identification and Reporting of Critical Incidents</dc:title>
  <dc:creator>Tom Sefcik</dc:creator>
  <cp:lastModifiedBy>Ricardo Rivera</cp:lastModifiedBy>
  <cp:revision>37</cp:revision>
  <dcterms:created xsi:type="dcterms:W3CDTF">2006-09-26T18:51:43Z</dcterms:created>
  <dcterms:modified xsi:type="dcterms:W3CDTF">2019-02-14T15:42:49Z</dcterms:modified>
</cp:coreProperties>
</file>