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handoutMasterIdLst>
    <p:handoutMasterId r:id="rId19"/>
  </p:handoutMasterIdLst>
  <p:sldIdLst>
    <p:sldId id="256" r:id="rId2"/>
    <p:sldId id="257" r:id="rId3"/>
    <p:sldId id="274" r:id="rId4"/>
    <p:sldId id="258" r:id="rId5"/>
    <p:sldId id="259" r:id="rId6"/>
    <p:sldId id="260" r:id="rId7"/>
    <p:sldId id="261" r:id="rId8"/>
    <p:sldId id="262" r:id="rId9"/>
    <p:sldId id="266" r:id="rId10"/>
    <p:sldId id="265" r:id="rId11"/>
    <p:sldId id="267" r:id="rId12"/>
    <p:sldId id="269" r:id="rId13"/>
    <p:sldId id="270" r:id="rId14"/>
    <p:sldId id="271" r:id="rId15"/>
    <p:sldId id="272" r:id="rId16"/>
    <p:sldId id="273" r:id="rId17"/>
  </p:sldIdLst>
  <p:sldSz cx="9144000" cy="6858000" type="screen4x3"/>
  <p:notesSz cx="7077075" cy="9051925"/>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C5D41A-F67E-4DD2-B9EF-60EDCC2B4729}" v="1" dt="2019-02-14T15:46:22.9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43"/>
    <p:restoredTop sz="94629"/>
  </p:normalViewPr>
  <p:slideViewPr>
    <p:cSldViewPr>
      <p:cViewPr varScale="1">
        <p:scale>
          <a:sx n="115" d="100"/>
          <a:sy n="115" d="100"/>
        </p:scale>
        <p:origin x="1752" y="2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8A8234B-B91B-4EC8-982F-22F18049A5A3}"/>
              </a:ext>
            </a:extLst>
          </p:cNvPr>
          <p:cNvSpPr>
            <a:spLocks noGrp="1"/>
          </p:cNvSpPr>
          <p:nvPr>
            <p:ph type="hdr" sz="quarter"/>
          </p:nvPr>
        </p:nvSpPr>
        <p:spPr>
          <a:xfrm>
            <a:off x="0" y="0"/>
            <a:ext cx="3067050" cy="452438"/>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6DCCDAB3-60E9-4737-93D1-BDBF23DE1ED6}"/>
              </a:ext>
            </a:extLst>
          </p:cNvPr>
          <p:cNvSpPr>
            <a:spLocks noGrp="1"/>
          </p:cNvSpPr>
          <p:nvPr>
            <p:ph type="dt" sz="quarter" idx="1"/>
          </p:nvPr>
        </p:nvSpPr>
        <p:spPr>
          <a:xfrm>
            <a:off x="4008438" y="0"/>
            <a:ext cx="3067050" cy="452438"/>
          </a:xfrm>
          <a:prstGeom prst="rect">
            <a:avLst/>
          </a:prstGeom>
        </p:spPr>
        <p:txBody>
          <a:bodyPr vert="horz" lIns="91440" tIns="45720" rIns="91440" bIns="45720" rtlCol="0"/>
          <a:lstStyle>
            <a:lvl1pPr algn="r">
              <a:defRPr sz="1200">
                <a:latin typeface="Arial" charset="0"/>
                <a:cs typeface="Arial" charset="0"/>
              </a:defRPr>
            </a:lvl1pPr>
          </a:lstStyle>
          <a:p>
            <a:pPr>
              <a:defRPr/>
            </a:pPr>
            <a:fld id="{2F181003-D26B-4A11-AE62-78798214A2BF}" type="datetimeFigureOut">
              <a:rPr lang="en-US"/>
              <a:pPr>
                <a:defRPr/>
              </a:pPr>
              <a:t>9/27/21</a:t>
            </a:fld>
            <a:endParaRPr lang="en-US"/>
          </a:p>
        </p:txBody>
      </p:sp>
      <p:sp>
        <p:nvSpPr>
          <p:cNvPr id="4" name="Footer Placeholder 3">
            <a:extLst>
              <a:ext uri="{FF2B5EF4-FFF2-40B4-BE49-F238E27FC236}">
                <a16:creationId xmlns:a16="http://schemas.microsoft.com/office/drawing/2014/main" id="{CB9194A6-B776-4225-9B34-238F38DDC239}"/>
              </a:ext>
            </a:extLst>
          </p:cNvPr>
          <p:cNvSpPr>
            <a:spLocks noGrp="1"/>
          </p:cNvSpPr>
          <p:nvPr>
            <p:ph type="ftr" sz="quarter" idx="2"/>
          </p:nvPr>
        </p:nvSpPr>
        <p:spPr>
          <a:xfrm>
            <a:off x="0" y="8597900"/>
            <a:ext cx="3067050" cy="452438"/>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FE89AE31-48D5-442E-B623-913769567485}"/>
              </a:ext>
            </a:extLst>
          </p:cNvPr>
          <p:cNvSpPr>
            <a:spLocks noGrp="1"/>
          </p:cNvSpPr>
          <p:nvPr>
            <p:ph type="sldNum" sz="quarter" idx="3"/>
          </p:nvPr>
        </p:nvSpPr>
        <p:spPr>
          <a:xfrm>
            <a:off x="4008438" y="8597900"/>
            <a:ext cx="3067050" cy="452438"/>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FE699D2-8E2C-43FF-AD80-2638AE8E480C}"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716A21F-BF6F-4B21-9F9A-B3C7ADD63C6C}"/>
              </a:ext>
            </a:extLst>
          </p:cNvPr>
          <p:cNvSpPr>
            <a:spLocks noGrp="1"/>
          </p:cNvSpPr>
          <p:nvPr>
            <p:ph type="hdr" sz="quarter"/>
          </p:nvPr>
        </p:nvSpPr>
        <p:spPr>
          <a:xfrm>
            <a:off x="0" y="0"/>
            <a:ext cx="3067050" cy="4524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4FDD217F-220A-4773-8916-B9C7955ABD22}"/>
              </a:ext>
            </a:extLst>
          </p:cNvPr>
          <p:cNvSpPr>
            <a:spLocks noGrp="1"/>
          </p:cNvSpPr>
          <p:nvPr>
            <p:ph type="dt" idx="1"/>
          </p:nvPr>
        </p:nvSpPr>
        <p:spPr>
          <a:xfrm>
            <a:off x="4008438" y="0"/>
            <a:ext cx="3067050" cy="45243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1BBF6F6-29C7-40BD-A168-05A94259BAFB}" type="datetimeFigureOut">
              <a:rPr lang="en-US"/>
              <a:pPr>
                <a:defRPr/>
              </a:pPr>
              <a:t>9/27/21</a:t>
            </a:fld>
            <a:endParaRPr lang="en-US" dirty="0"/>
          </a:p>
        </p:txBody>
      </p:sp>
      <p:sp>
        <p:nvSpPr>
          <p:cNvPr id="4" name="Slide Image Placeholder 3">
            <a:extLst>
              <a:ext uri="{FF2B5EF4-FFF2-40B4-BE49-F238E27FC236}">
                <a16:creationId xmlns:a16="http://schemas.microsoft.com/office/drawing/2014/main" id="{BDC63C8F-B49B-41D5-831D-C7F617A48102}"/>
              </a:ext>
            </a:extLst>
          </p:cNvPr>
          <p:cNvSpPr>
            <a:spLocks noGrp="1" noRot="1" noChangeAspect="1"/>
          </p:cNvSpPr>
          <p:nvPr>
            <p:ph type="sldImg" idx="2"/>
          </p:nvPr>
        </p:nvSpPr>
        <p:spPr>
          <a:xfrm>
            <a:off x="1276350" y="679450"/>
            <a:ext cx="4524375" cy="3394075"/>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899C80D8-18D2-4741-86F2-327247B1A285}"/>
              </a:ext>
            </a:extLst>
          </p:cNvPr>
          <p:cNvSpPr>
            <a:spLocks noGrp="1"/>
          </p:cNvSpPr>
          <p:nvPr>
            <p:ph type="body" sz="quarter" idx="3"/>
          </p:nvPr>
        </p:nvSpPr>
        <p:spPr>
          <a:xfrm>
            <a:off x="708025" y="4298950"/>
            <a:ext cx="5661025" cy="4073525"/>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09F0B14-3F49-4F60-8B8B-79282C2BB1E9}"/>
              </a:ext>
            </a:extLst>
          </p:cNvPr>
          <p:cNvSpPr>
            <a:spLocks noGrp="1"/>
          </p:cNvSpPr>
          <p:nvPr>
            <p:ph type="ftr" sz="quarter" idx="4"/>
          </p:nvPr>
        </p:nvSpPr>
        <p:spPr>
          <a:xfrm>
            <a:off x="0" y="8597900"/>
            <a:ext cx="3067050" cy="4524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C9617395-8949-4D85-BE5D-450D1A8810C7}"/>
              </a:ext>
            </a:extLst>
          </p:cNvPr>
          <p:cNvSpPr>
            <a:spLocks noGrp="1"/>
          </p:cNvSpPr>
          <p:nvPr>
            <p:ph type="sldNum" sz="quarter" idx="5"/>
          </p:nvPr>
        </p:nvSpPr>
        <p:spPr>
          <a:xfrm>
            <a:off x="4008438" y="8597900"/>
            <a:ext cx="3067050" cy="452438"/>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012BC9C1-C37E-493B-A65D-16484A203EB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F37731B0-67D3-49DF-A540-93CDC9AAF68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8434FD64-2FD9-4FE3-A9BD-8CCF514240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a:extLst>
              <a:ext uri="{FF2B5EF4-FFF2-40B4-BE49-F238E27FC236}">
                <a16:creationId xmlns:a16="http://schemas.microsoft.com/office/drawing/2014/main" id="{7D5A7CDA-0546-48A0-B05C-C4E5A72F377F}"/>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992F142-10E9-43A3-85BC-3702A39D9A26}" type="slidenum">
              <a:rPr lang="en-US" altLang="en-US">
                <a:latin typeface="Calibri" panose="020F0502020204030204" pitchFamily="34" charset="0"/>
              </a:rPr>
              <a:pPr/>
              <a:t>1</a:t>
            </a:fld>
            <a:endParaRPr lang="en-US" altLang="en-US">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a:extLst>
              <a:ext uri="{FF2B5EF4-FFF2-40B4-BE49-F238E27FC236}">
                <a16:creationId xmlns:a16="http://schemas.microsoft.com/office/drawing/2014/main" id="{8FE82A67-F26C-4C62-9C52-9414E5F98C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Notes Placeholder 2">
            <a:extLst>
              <a:ext uri="{FF2B5EF4-FFF2-40B4-BE49-F238E27FC236}">
                <a16:creationId xmlns:a16="http://schemas.microsoft.com/office/drawing/2014/main" id="{02EEE32F-F532-448B-B010-0F85741AFC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BF9E712A-D328-46C3-B649-F386568B7350}"/>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72704AF-0F99-4044-B353-02007EA280FE}" type="slidenum">
              <a:rPr lang="en-US" altLang="en-US">
                <a:latin typeface="Calibri" panose="020F0502020204030204" pitchFamily="34" charset="0"/>
              </a:rPr>
              <a:pPr/>
              <a:t>10</a:t>
            </a:fld>
            <a:endParaRPr lang="en-US" altLang="en-US">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a:extLst>
              <a:ext uri="{FF2B5EF4-FFF2-40B4-BE49-F238E27FC236}">
                <a16:creationId xmlns:a16="http://schemas.microsoft.com/office/drawing/2014/main" id="{AB04C3BF-CEE8-4B53-9D72-C87726CB7B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Notes Placeholder 2">
            <a:extLst>
              <a:ext uri="{FF2B5EF4-FFF2-40B4-BE49-F238E27FC236}">
                <a16:creationId xmlns:a16="http://schemas.microsoft.com/office/drawing/2014/main" id="{9B0F7E07-F32D-49EA-8372-91B9475371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a:extLst>
              <a:ext uri="{FF2B5EF4-FFF2-40B4-BE49-F238E27FC236}">
                <a16:creationId xmlns:a16="http://schemas.microsoft.com/office/drawing/2014/main" id="{DD9081D3-1FDC-494E-B939-8E1443A74E88}"/>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272F74F-B5F1-4043-A114-3F5B90F8DDF9}" type="slidenum">
              <a:rPr lang="en-US" altLang="en-US">
                <a:latin typeface="Calibri" panose="020F0502020204030204" pitchFamily="34" charset="0"/>
              </a:rPr>
              <a:pPr/>
              <a:t>11</a:t>
            </a:fld>
            <a:endParaRPr lang="en-US" altLang="en-US">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a:extLst>
              <a:ext uri="{FF2B5EF4-FFF2-40B4-BE49-F238E27FC236}">
                <a16:creationId xmlns:a16="http://schemas.microsoft.com/office/drawing/2014/main" id="{F24CCBF7-44A7-4137-9B77-2C05C71D13F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Notes Placeholder 2">
            <a:extLst>
              <a:ext uri="{FF2B5EF4-FFF2-40B4-BE49-F238E27FC236}">
                <a16:creationId xmlns:a16="http://schemas.microsoft.com/office/drawing/2014/main" id="{88E4BA30-61CC-4CDA-A1EF-0B67A7B68C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F5259A0B-9905-492F-8333-8A1927E27ECC}"/>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7B0F101-148B-4C88-91D1-09E1B40F0C53}" type="slidenum">
              <a:rPr lang="en-US" altLang="en-US">
                <a:latin typeface="Calibri" panose="020F0502020204030204" pitchFamily="34" charset="0"/>
              </a:rPr>
              <a:pPr/>
              <a:t>12</a:t>
            </a:fld>
            <a:endParaRPr lang="en-US" altLang="en-US">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a:extLst>
              <a:ext uri="{FF2B5EF4-FFF2-40B4-BE49-F238E27FC236}">
                <a16:creationId xmlns:a16="http://schemas.microsoft.com/office/drawing/2014/main" id="{D99BFED4-FE17-46AE-8B22-8F2E4E81EA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2" name="Notes Placeholder 2">
            <a:extLst>
              <a:ext uri="{FF2B5EF4-FFF2-40B4-BE49-F238E27FC236}">
                <a16:creationId xmlns:a16="http://schemas.microsoft.com/office/drawing/2014/main" id="{B07D5E70-0EFC-4C01-9DA8-38FC66727B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2772" name="Slide Number Placeholder 3">
            <a:extLst>
              <a:ext uri="{FF2B5EF4-FFF2-40B4-BE49-F238E27FC236}">
                <a16:creationId xmlns:a16="http://schemas.microsoft.com/office/drawing/2014/main" id="{6C12E327-C2C6-47C4-A997-F02B656787F5}"/>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F38CAD9-EF27-4477-BFDE-0AFFE7BCF0CE}" type="slidenum">
              <a:rPr lang="en-US" altLang="en-US">
                <a:latin typeface="Calibri" panose="020F0502020204030204" pitchFamily="34" charset="0"/>
              </a:rPr>
              <a:pPr/>
              <a:t>13</a:t>
            </a:fld>
            <a:endParaRPr lang="en-US" altLang="en-US">
              <a:latin typeface="Calibri" panose="020F0502020204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a:extLst>
              <a:ext uri="{FF2B5EF4-FFF2-40B4-BE49-F238E27FC236}">
                <a16:creationId xmlns:a16="http://schemas.microsoft.com/office/drawing/2014/main" id="{B19B48C1-9C6E-4A7C-99A5-EA15E3207A2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0" name="Notes Placeholder 2">
            <a:extLst>
              <a:ext uri="{FF2B5EF4-FFF2-40B4-BE49-F238E27FC236}">
                <a16:creationId xmlns:a16="http://schemas.microsoft.com/office/drawing/2014/main" id="{9A10B06C-CF65-408E-A362-D7DC3955E0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14DC3DEC-9F55-4853-9F52-2D8ADCC4091F}"/>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EC86ED6-97AE-4CB6-8FE5-5CAE8F514776}" type="slidenum">
              <a:rPr lang="en-US" altLang="en-US">
                <a:latin typeface="Calibri" panose="020F0502020204030204" pitchFamily="34" charset="0"/>
              </a:rPr>
              <a:pPr/>
              <a:t>14</a:t>
            </a:fld>
            <a:endParaRPr lang="en-US" altLang="en-US">
              <a:latin typeface="Calibri" panose="020F0502020204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a:extLst>
              <a:ext uri="{FF2B5EF4-FFF2-40B4-BE49-F238E27FC236}">
                <a16:creationId xmlns:a16="http://schemas.microsoft.com/office/drawing/2014/main" id="{9552D7A6-0E6F-4861-9AE1-9C26F4BA8E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8" name="Notes Placeholder 2">
            <a:extLst>
              <a:ext uri="{FF2B5EF4-FFF2-40B4-BE49-F238E27FC236}">
                <a16:creationId xmlns:a16="http://schemas.microsoft.com/office/drawing/2014/main" id="{13DF97BD-25D8-4E6C-AE4D-A1D51E0515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4820" name="Slide Number Placeholder 3">
            <a:extLst>
              <a:ext uri="{FF2B5EF4-FFF2-40B4-BE49-F238E27FC236}">
                <a16:creationId xmlns:a16="http://schemas.microsoft.com/office/drawing/2014/main" id="{BFB8DE92-F3DB-415D-A781-EA78A9375C98}"/>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71610A-A5CD-4F49-BA01-E03975D89305}" type="slidenum">
              <a:rPr lang="en-US" altLang="en-US">
                <a:latin typeface="Calibri" panose="020F0502020204030204" pitchFamily="34" charset="0"/>
              </a:rPr>
              <a:pPr/>
              <a:t>15</a:t>
            </a:fld>
            <a:endParaRPr lang="en-US" altLang="en-US">
              <a:latin typeface="Calibri" panose="020F0502020204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a:extLst>
              <a:ext uri="{FF2B5EF4-FFF2-40B4-BE49-F238E27FC236}">
                <a16:creationId xmlns:a16="http://schemas.microsoft.com/office/drawing/2014/main" id="{65CEB245-0A1A-4E10-9927-896733A69E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6" name="Notes Placeholder 2">
            <a:extLst>
              <a:ext uri="{FF2B5EF4-FFF2-40B4-BE49-F238E27FC236}">
                <a16:creationId xmlns:a16="http://schemas.microsoft.com/office/drawing/2014/main" id="{0058C9C6-28DF-4826-9CF1-F1547FCBE73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49831422-0986-40C2-9088-012583307462}"/>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F00FE17-B341-4FD4-85FD-77B6F7724198}" type="slidenum">
              <a:rPr lang="en-US" altLang="en-US">
                <a:latin typeface="Calibri" panose="020F0502020204030204" pitchFamily="34" charset="0"/>
              </a:rPr>
              <a:pPr/>
              <a:t>16</a:t>
            </a:fld>
            <a:endParaRPr lang="en-US"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a:extLst>
              <a:ext uri="{FF2B5EF4-FFF2-40B4-BE49-F238E27FC236}">
                <a16:creationId xmlns:a16="http://schemas.microsoft.com/office/drawing/2014/main" id="{6ED19BF0-A741-44C9-B035-1AD77225D8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a:extLst>
              <a:ext uri="{FF2B5EF4-FFF2-40B4-BE49-F238E27FC236}">
                <a16:creationId xmlns:a16="http://schemas.microsoft.com/office/drawing/2014/main" id="{F89BDE5A-D448-488A-AA41-8AA75C80B2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6578EA7F-FEA3-4678-A1ED-D8380FFEB7F6}"/>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3BFE2A9-ABA6-4FFC-8B3E-3EECE93F4343}" type="slidenum">
              <a:rPr lang="en-US" altLang="en-US">
                <a:latin typeface="Calibri" panose="020F0502020204030204" pitchFamily="34" charset="0"/>
              </a:rPr>
              <a:pPr/>
              <a:t>2</a:t>
            </a:fld>
            <a:endParaRPr lang="en-US"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a:extLst>
              <a:ext uri="{FF2B5EF4-FFF2-40B4-BE49-F238E27FC236}">
                <a16:creationId xmlns:a16="http://schemas.microsoft.com/office/drawing/2014/main" id="{198EC0FB-EDB7-4B26-AD80-07D580D419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es Placeholder 2">
            <a:extLst>
              <a:ext uri="{FF2B5EF4-FFF2-40B4-BE49-F238E27FC236}">
                <a16:creationId xmlns:a16="http://schemas.microsoft.com/office/drawing/2014/main" id="{E0136C5F-EBA0-4A87-A789-F117E9C085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a:extLst>
              <a:ext uri="{FF2B5EF4-FFF2-40B4-BE49-F238E27FC236}">
                <a16:creationId xmlns:a16="http://schemas.microsoft.com/office/drawing/2014/main" id="{C1AEE4F8-9E95-4EA0-941B-518504C83541}"/>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D5A5CE4-01B5-48A8-B03C-14C7CCCF19AF}" type="slidenum">
              <a:rPr lang="en-US" altLang="en-US">
                <a:latin typeface="Calibri" panose="020F0502020204030204" pitchFamily="34" charset="0"/>
              </a:rPr>
              <a:pPr/>
              <a:t>3</a:t>
            </a:fld>
            <a:endParaRPr lang="en-US"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a:extLst>
              <a:ext uri="{FF2B5EF4-FFF2-40B4-BE49-F238E27FC236}">
                <a16:creationId xmlns:a16="http://schemas.microsoft.com/office/drawing/2014/main" id="{9B2FDF13-7FA3-4BD8-B0CC-61557BC12C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Notes Placeholder 2">
            <a:extLst>
              <a:ext uri="{FF2B5EF4-FFF2-40B4-BE49-F238E27FC236}">
                <a16:creationId xmlns:a16="http://schemas.microsoft.com/office/drawing/2014/main" id="{640D5DD5-7B2E-45A0-BB27-D76EB34CBE1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861608D2-EB80-49EE-927C-E1C420D91947}"/>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481AF49-3AB0-4EA9-96C7-18E69AA72D48}" type="slidenum">
              <a:rPr lang="en-US" altLang="en-US">
                <a:latin typeface="Calibri" panose="020F0502020204030204" pitchFamily="34" charset="0"/>
              </a:rPr>
              <a:pPr/>
              <a:t>4</a:t>
            </a:fld>
            <a:endParaRPr lang="en-US"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a:extLst>
              <a:ext uri="{FF2B5EF4-FFF2-40B4-BE49-F238E27FC236}">
                <a16:creationId xmlns:a16="http://schemas.microsoft.com/office/drawing/2014/main" id="{48D3C985-8E0B-4A50-95CA-BECB6CC220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Notes Placeholder 2">
            <a:extLst>
              <a:ext uri="{FF2B5EF4-FFF2-40B4-BE49-F238E27FC236}">
                <a16:creationId xmlns:a16="http://schemas.microsoft.com/office/drawing/2014/main" id="{7F880A36-3852-4B7B-BB4C-7CDBE60BBD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4580" name="Slide Number Placeholder 3">
            <a:extLst>
              <a:ext uri="{FF2B5EF4-FFF2-40B4-BE49-F238E27FC236}">
                <a16:creationId xmlns:a16="http://schemas.microsoft.com/office/drawing/2014/main" id="{DE5AB418-553A-4252-A89B-CC7E8A50041F}"/>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21CC5BE-7315-4649-9A44-907D02557D24}" type="slidenum">
              <a:rPr lang="en-US" altLang="en-US">
                <a:latin typeface="Calibri" panose="020F0502020204030204" pitchFamily="34" charset="0"/>
              </a:rPr>
              <a:pPr/>
              <a:t>5</a:t>
            </a:fld>
            <a:endParaRPr lang="en-US" altLang="en-US">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a:extLst>
              <a:ext uri="{FF2B5EF4-FFF2-40B4-BE49-F238E27FC236}">
                <a16:creationId xmlns:a16="http://schemas.microsoft.com/office/drawing/2014/main" id="{E9404F81-8D42-4F93-9583-DBCED5E2B61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a:extLst>
              <a:ext uri="{FF2B5EF4-FFF2-40B4-BE49-F238E27FC236}">
                <a16:creationId xmlns:a16="http://schemas.microsoft.com/office/drawing/2014/main" id="{1ED4F3EA-D71F-42F6-9DC2-DF1612A745D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BF6A4157-C8CE-41E9-9CFD-AFC12FFCCE1B}"/>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5F05C6F-F5A2-4BEE-A28D-6B60D9596BA0}" type="slidenum">
              <a:rPr lang="en-US" altLang="en-US">
                <a:latin typeface="Calibri" panose="020F0502020204030204" pitchFamily="34" charset="0"/>
              </a:rPr>
              <a:pPr/>
              <a:t>6</a:t>
            </a:fld>
            <a:endParaRPr lang="en-US" altLang="en-US">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a:extLst>
              <a:ext uri="{FF2B5EF4-FFF2-40B4-BE49-F238E27FC236}">
                <a16:creationId xmlns:a16="http://schemas.microsoft.com/office/drawing/2014/main" id="{46DCBD35-9F4B-458C-9797-2E0509D0CBB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Notes Placeholder 2">
            <a:extLst>
              <a:ext uri="{FF2B5EF4-FFF2-40B4-BE49-F238E27FC236}">
                <a16:creationId xmlns:a16="http://schemas.microsoft.com/office/drawing/2014/main" id="{DD3AFF85-E53B-4C72-949F-4C7BF91798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a:extLst>
              <a:ext uri="{FF2B5EF4-FFF2-40B4-BE49-F238E27FC236}">
                <a16:creationId xmlns:a16="http://schemas.microsoft.com/office/drawing/2014/main" id="{521E2B6B-FFC5-4D1C-9433-FF8D0A6A30FB}"/>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8B33F8A-F3B4-4B41-87B7-4275E35952E4}" type="slidenum">
              <a:rPr lang="en-US" altLang="en-US">
                <a:latin typeface="Calibri" panose="020F0502020204030204" pitchFamily="34" charset="0"/>
              </a:rPr>
              <a:pPr/>
              <a:t>7</a:t>
            </a:fld>
            <a:endParaRPr lang="en-US" altLang="en-US">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a:extLst>
              <a:ext uri="{FF2B5EF4-FFF2-40B4-BE49-F238E27FC236}">
                <a16:creationId xmlns:a16="http://schemas.microsoft.com/office/drawing/2014/main" id="{E2747AE9-1950-4ED3-BA98-4AEB874620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a:extLst>
              <a:ext uri="{FF2B5EF4-FFF2-40B4-BE49-F238E27FC236}">
                <a16:creationId xmlns:a16="http://schemas.microsoft.com/office/drawing/2014/main" id="{FB747292-7FE7-4984-A748-72F17D769D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C517B7AB-E9A5-40BA-A905-E28C0B0CF3DD}"/>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983B303-F5C5-44EE-9991-9B93D8E2E482}" type="slidenum">
              <a:rPr lang="en-US" altLang="en-US">
                <a:latin typeface="Calibri" panose="020F0502020204030204" pitchFamily="34" charset="0"/>
              </a:rPr>
              <a:pPr/>
              <a:t>8</a:t>
            </a:fld>
            <a:endParaRPr lang="en-US" altLang="en-US">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1326DA89-B045-4C32-89EA-705AB709EF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Notes Placeholder 2">
            <a:extLst>
              <a:ext uri="{FF2B5EF4-FFF2-40B4-BE49-F238E27FC236}">
                <a16:creationId xmlns:a16="http://schemas.microsoft.com/office/drawing/2014/main" id="{A5EF99E6-48CB-443C-8C12-A217D52202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a:extLst>
              <a:ext uri="{FF2B5EF4-FFF2-40B4-BE49-F238E27FC236}">
                <a16:creationId xmlns:a16="http://schemas.microsoft.com/office/drawing/2014/main" id="{EC679868-8661-440B-AC26-7B4EDBE9EA58}"/>
              </a:ext>
            </a:extLst>
          </p:cNvPr>
          <p:cNvSpPr>
            <a:spLocks noGrp="1"/>
          </p:cNvSpPr>
          <p:nvPr>
            <p:ph type="sldNum" sz="quarter" idx="5"/>
          </p:nvPr>
        </p:nvSpPr>
        <p:spPr bwMode="auto">
          <a:ln>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BA19040-5E83-4542-B102-955F805EE65F}" type="slidenum">
              <a:rPr lang="en-US" altLang="en-US">
                <a:latin typeface="Calibri" panose="020F0502020204030204" pitchFamily="34" charset="0"/>
              </a:rPr>
              <a:pPr/>
              <a:t>9</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DE6028E-2476-454D-B998-0C6517EABB8B}"/>
              </a:ext>
            </a:extLst>
          </p:cNvPr>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5" name="Oval 4">
            <a:extLst>
              <a:ext uri="{FF2B5EF4-FFF2-40B4-BE49-F238E27FC236}">
                <a16:creationId xmlns:a16="http://schemas.microsoft.com/office/drawing/2014/main" id="{0323AA0A-AC20-42C7-84D3-10B3D1292A7F}"/>
              </a:ext>
            </a:extLst>
          </p:cNvPr>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6" name="Date Placeholder 6">
            <a:extLst>
              <a:ext uri="{FF2B5EF4-FFF2-40B4-BE49-F238E27FC236}">
                <a16:creationId xmlns:a16="http://schemas.microsoft.com/office/drawing/2014/main" id="{3074366E-81C7-455F-BADF-120E57BF5C89}"/>
              </a:ext>
            </a:extLst>
          </p:cNvPr>
          <p:cNvSpPr>
            <a:spLocks noGrp="1"/>
          </p:cNvSpPr>
          <p:nvPr>
            <p:ph type="dt" sz="half" idx="10"/>
          </p:nvPr>
        </p:nvSpPr>
        <p:spPr/>
        <p:txBody>
          <a:bodyPr/>
          <a:lstStyle>
            <a:lvl1pPr>
              <a:defRPr/>
            </a:lvl1pPr>
            <a:extLst/>
          </a:lstStyle>
          <a:p>
            <a:pPr>
              <a:defRPr/>
            </a:pPr>
            <a:fld id="{BDF84E77-1ACE-43A4-AF2C-E84AD9D4461B}" type="datetime1">
              <a:rPr lang="en-US"/>
              <a:pPr>
                <a:defRPr/>
              </a:pPr>
              <a:t>9/27/21</a:t>
            </a:fld>
            <a:endParaRPr lang="en-US" dirty="0"/>
          </a:p>
        </p:txBody>
      </p:sp>
      <p:sp>
        <p:nvSpPr>
          <p:cNvPr id="7" name="Footer Placeholder 19">
            <a:extLst>
              <a:ext uri="{FF2B5EF4-FFF2-40B4-BE49-F238E27FC236}">
                <a16:creationId xmlns:a16="http://schemas.microsoft.com/office/drawing/2014/main" id="{BAE3528C-75A6-42A5-8DB6-DC2E6F6FEF74}"/>
              </a:ext>
            </a:extLst>
          </p:cNvPr>
          <p:cNvSpPr>
            <a:spLocks noGrp="1"/>
          </p:cNvSpPr>
          <p:nvPr>
            <p:ph type="ftr" sz="quarter" idx="11"/>
          </p:nvPr>
        </p:nvSpPr>
        <p:spPr/>
        <p:txBody>
          <a:bodyPr/>
          <a:lstStyle>
            <a:lvl1pPr>
              <a:defRPr/>
            </a:lvl1pPr>
            <a:extLst/>
          </a:lstStyle>
          <a:p>
            <a:pPr>
              <a:defRPr/>
            </a:pPr>
            <a:r>
              <a:rPr lang="en-US" dirty="0"/>
              <a:t>1.I.11 Cultural Diversity Communication Tips Prestige C&amp;H</a:t>
            </a:r>
          </a:p>
        </p:txBody>
      </p:sp>
      <p:sp>
        <p:nvSpPr>
          <p:cNvPr id="8" name="Slide Number Placeholder 9">
            <a:extLst>
              <a:ext uri="{FF2B5EF4-FFF2-40B4-BE49-F238E27FC236}">
                <a16:creationId xmlns:a16="http://schemas.microsoft.com/office/drawing/2014/main" id="{64C8FD5B-0D90-4245-81B3-D5125A42DCF6}"/>
              </a:ext>
            </a:extLst>
          </p:cNvPr>
          <p:cNvSpPr>
            <a:spLocks noGrp="1"/>
          </p:cNvSpPr>
          <p:nvPr>
            <p:ph type="sldNum" sz="quarter" idx="12"/>
          </p:nvPr>
        </p:nvSpPr>
        <p:spPr/>
        <p:txBody>
          <a:bodyPr/>
          <a:lstStyle>
            <a:lvl1pPr>
              <a:defRPr/>
            </a:lvl1pPr>
          </a:lstStyle>
          <a:p>
            <a:fld id="{BDC515B0-5BC1-40B3-8689-FA329F300967}" type="slidenum">
              <a:rPr lang="en-US" altLang="en-US"/>
              <a:pPr/>
              <a:t>‹#›</a:t>
            </a:fld>
            <a:endParaRPr lang="en-US" altLang="en-US"/>
          </a:p>
        </p:txBody>
      </p:sp>
    </p:spTree>
    <p:extLst>
      <p:ext uri="{BB962C8B-B14F-4D97-AF65-F5344CB8AC3E}">
        <p14:creationId xmlns:p14="http://schemas.microsoft.com/office/powerpoint/2010/main" val="2593972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A2A49146-08F7-49EF-B391-F953C60FF123}"/>
              </a:ext>
            </a:extLst>
          </p:cNvPr>
          <p:cNvSpPr>
            <a:spLocks noGrp="1"/>
          </p:cNvSpPr>
          <p:nvPr>
            <p:ph type="dt" sz="half" idx="10"/>
          </p:nvPr>
        </p:nvSpPr>
        <p:spPr/>
        <p:txBody>
          <a:bodyPr/>
          <a:lstStyle>
            <a:lvl1pPr>
              <a:defRPr/>
            </a:lvl1pPr>
          </a:lstStyle>
          <a:p>
            <a:pPr>
              <a:defRPr/>
            </a:pPr>
            <a:fld id="{E49A2D42-8459-45E3-9BA7-5D7ABF370AA8}" type="datetime1">
              <a:rPr lang="en-US"/>
              <a:pPr>
                <a:defRPr/>
              </a:pPr>
              <a:t>9/27/21</a:t>
            </a:fld>
            <a:endParaRPr lang="en-US" dirty="0"/>
          </a:p>
        </p:txBody>
      </p:sp>
      <p:sp>
        <p:nvSpPr>
          <p:cNvPr id="5" name="Footer Placeholder 9">
            <a:extLst>
              <a:ext uri="{FF2B5EF4-FFF2-40B4-BE49-F238E27FC236}">
                <a16:creationId xmlns:a16="http://schemas.microsoft.com/office/drawing/2014/main" id="{9C3AAFEF-6DA4-4234-AE19-2E773BFFCA47}"/>
              </a:ext>
            </a:extLst>
          </p:cNvPr>
          <p:cNvSpPr>
            <a:spLocks noGrp="1"/>
          </p:cNvSpPr>
          <p:nvPr>
            <p:ph type="ftr" sz="quarter" idx="11"/>
          </p:nvPr>
        </p:nvSpPr>
        <p:spPr/>
        <p:txBody>
          <a:bodyPr/>
          <a:lstStyle>
            <a:lvl1pPr>
              <a:defRPr/>
            </a:lvl1pPr>
          </a:lstStyle>
          <a:p>
            <a:pPr>
              <a:defRPr/>
            </a:pPr>
            <a:r>
              <a:rPr lang="en-US" dirty="0"/>
              <a:t>1.I.11 Cultural Diversity Communication Tips Prestige C&amp;H</a:t>
            </a:r>
          </a:p>
        </p:txBody>
      </p:sp>
      <p:sp>
        <p:nvSpPr>
          <p:cNvPr id="6" name="Slide Number Placeholder 21">
            <a:extLst>
              <a:ext uri="{FF2B5EF4-FFF2-40B4-BE49-F238E27FC236}">
                <a16:creationId xmlns:a16="http://schemas.microsoft.com/office/drawing/2014/main" id="{2301D8C9-E094-4C3C-BF9C-40C873629D2B}"/>
              </a:ext>
            </a:extLst>
          </p:cNvPr>
          <p:cNvSpPr>
            <a:spLocks noGrp="1"/>
          </p:cNvSpPr>
          <p:nvPr>
            <p:ph type="sldNum" sz="quarter" idx="12"/>
          </p:nvPr>
        </p:nvSpPr>
        <p:spPr/>
        <p:txBody>
          <a:bodyPr/>
          <a:lstStyle>
            <a:lvl1pPr>
              <a:defRPr/>
            </a:lvl1pPr>
          </a:lstStyle>
          <a:p>
            <a:fld id="{BC0A412A-2D92-4F9F-97F3-58C98DCCB163}" type="slidenum">
              <a:rPr lang="en-US" altLang="en-US"/>
              <a:pPr/>
              <a:t>‹#›</a:t>
            </a:fld>
            <a:endParaRPr lang="en-US" altLang="en-US"/>
          </a:p>
        </p:txBody>
      </p:sp>
    </p:spTree>
    <p:extLst>
      <p:ext uri="{BB962C8B-B14F-4D97-AF65-F5344CB8AC3E}">
        <p14:creationId xmlns:p14="http://schemas.microsoft.com/office/powerpoint/2010/main" val="2615782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A7CC1A1F-EA5E-4F8F-991C-3FBFE26F3F1C}"/>
              </a:ext>
            </a:extLst>
          </p:cNvPr>
          <p:cNvSpPr>
            <a:spLocks noGrp="1"/>
          </p:cNvSpPr>
          <p:nvPr>
            <p:ph type="dt" sz="half" idx="10"/>
          </p:nvPr>
        </p:nvSpPr>
        <p:spPr/>
        <p:txBody>
          <a:bodyPr/>
          <a:lstStyle>
            <a:lvl1pPr>
              <a:defRPr/>
            </a:lvl1pPr>
          </a:lstStyle>
          <a:p>
            <a:pPr>
              <a:defRPr/>
            </a:pPr>
            <a:fld id="{4ED5D8BB-0A27-48E6-BA38-A0B115044618}" type="datetime1">
              <a:rPr lang="en-US"/>
              <a:pPr>
                <a:defRPr/>
              </a:pPr>
              <a:t>9/27/21</a:t>
            </a:fld>
            <a:endParaRPr lang="en-US" dirty="0"/>
          </a:p>
        </p:txBody>
      </p:sp>
      <p:sp>
        <p:nvSpPr>
          <p:cNvPr id="5" name="Footer Placeholder 9">
            <a:extLst>
              <a:ext uri="{FF2B5EF4-FFF2-40B4-BE49-F238E27FC236}">
                <a16:creationId xmlns:a16="http://schemas.microsoft.com/office/drawing/2014/main" id="{105D5656-05CE-4406-95B6-2B2A398512AB}"/>
              </a:ext>
            </a:extLst>
          </p:cNvPr>
          <p:cNvSpPr>
            <a:spLocks noGrp="1"/>
          </p:cNvSpPr>
          <p:nvPr>
            <p:ph type="ftr" sz="quarter" idx="11"/>
          </p:nvPr>
        </p:nvSpPr>
        <p:spPr/>
        <p:txBody>
          <a:bodyPr/>
          <a:lstStyle>
            <a:lvl1pPr>
              <a:defRPr/>
            </a:lvl1pPr>
          </a:lstStyle>
          <a:p>
            <a:pPr>
              <a:defRPr/>
            </a:pPr>
            <a:r>
              <a:rPr lang="en-US" dirty="0"/>
              <a:t>1.I.11 Cultural Diversity Communication Tips Prestige C&amp;H</a:t>
            </a:r>
          </a:p>
        </p:txBody>
      </p:sp>
      <p:sp>
        <p:nvSpPr>
          <p:cNvPr id="6" name="Slide Number Placeholder 21">
            <a:extLst>
              <a:ext uri="{FF2B5EF4-FFF2-40B4-BE49-F238E27FC236}">
                <a16:creationId xmlns:a16="http://schemas.microsoft.com/office/drawing/2014/main" id="{4D04BB76-E033-426E-8C25-65103D6642A3}"/>
              </a:ext>
            </a:extLst>
          </p:cNvPr>
          <p:cNvSpPr>
            <a:spLocks noGrp="1"/>
          </p:cNvSpPr>
          <p:nvPr>
            <p:ph type="sldNum" sz="quarter" idx="12"/>
          </p:nvPr>
        </p:nvSpPr>
        <p:spPr/>
        <p:txBody>
          <a:bodyPr/>
          <a:lstStyle>
            <a:lvl1pPr>
              <a:defRPr/>
            </a:lvl1pPr>
          </a:lstStyle>
          <a:p>
            <a:fld id="{4648C752-FF56-451C-802C-E14E2582FCED}" type="slidenum">
              <a:rPr lang="en-US" altLang="en-US"/>
              <a:pPr/>
              <a:t>‹#›</a:t>
            </a:fld>
            <a:endParaRPr lang="en-US" altLang="en-US"/>
          </a:p>
        </p:txBody>
      </p:sp>
    </p:spTree>
    <p:extLst>
      <p:ext uri="{BB962C8B-B14F-4D97-AF65-F5344CB8AC3E}">
        <p14:creationId xmlns:p14="http://schemas.microsoft.com/office/powerpoint/2010/main" val="3210569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3">
            <a:extLst>
              <a:ext uri="{FF2B5EF4-FFF2-40B4-BE49-F238E27FC236}">
                <a16:creationId xmlns:a16="http://schemas.microsoft.com/office/drawing/2014/main" id="{E9FF9466-C620-4BB2-A621-ADED648C6DD6}"/>
              </a:ext>
            </a:extLst>
          </p:cNvPr>
          <p:cNvSpPr>
            <a:spLocks noGrp="1"/>
          </p:cNvSpPr>
          <p:nvPr>
            <p:ph type="dt" sz="half" idx="10"/>
          </p:nvPr>
        </p:nvSpPr>
        <p:spPr/>
        <p:txBody>
          <a:bodyPr/>
          <a:lstStyle>
            <a:lvl1pPr>
              <a:defRPr/>
            </a:lvl1pPr>
          </a:lstStyle>
          <a:p>
            <a:pPr>
              <a:defRPr/>
            </a:pPr>
            <a:fld id="{8C4308BA-538A-4A50-8644-87BCA2958ABB}" type="datetime1">
              <a:rPr lang="en-US"/>
              <a:pPr>
                <a:defRPr/>
              </a:pPr>
              <a:t>9/27/21</a:t>
            </a:fld>
            <a:endParaRPr lang="en-US" dirty="0"/>
          </a:p>
        </p:txBody>
      </p:sp>
      <p:sp>
        <p:nvSpPr>
          <p:cNvPr id="5" name="Footer Placeholder 9">
            <a:extLst>
              <a:ext uri="{FF2B5EF4-FFF2-40B4-BE49-F238E27FC236}">
                <a16:creationId xmlns:a16="http://schemas.microsoft.com/office/drawing/2014/main" id="{90C9B77E-23D6-4F47-9027-D1DE7063A0DA}"/>
              </a:ext>
            </a:extLst>
          </p:cNvPr>
          <p:cNvSpPr>
            <a:spLocks noGrp="1"/>
          </p:cNvSpPr>
          <p:nvPr>
            <p:ph type="ftr" sz="quarter" idx="11"/>
          </p:nvPr>
        </p:nvSpPr>
        <p:spPr/>
        <p:txBody>
          <a:bodyPr/>
          <a:lstStyle>
            <a:lvl1pPr>
              <a:defRPr/>
            </a:lvl1pPr>
          </a:lstStyle>
          <a:p>
            <a:pPr>
              <a:defRPr/>
            </a:pPr>
            <a:r>
              <a:rPr lang="en-US" dirty="0"/>
              <a:t>1.I.11 Cultural Diversity Communication Tips Prestige C&amp;H</a:t>
            </a:r>
          </a:p>
        </p:txBody>
      </p:sp>
      <p:sp>
        <p:nvSpPr>
          <p:cNvPr id="6" name="Slide Number Placeholder 21">
            <a:extLst>
              <a:ext uri="{FF2B5EF4-FFF2-40B4-BE49-F238E27FC236}">
                <a16:creationId xmlns:a16="http://schemas.microsoft.com/office/drawing/2014/main" id="{B9338CD1-670B-4A6C-8A4F-EE359A03DBEE}"/>
              </a:ext>
            </a:extLst>
          </p:cNvPr>
          <p:cNvSpPr>
            <a:spLocks noGrp="1"/>
          </p:cNvSpPr>
          <p:nvPr>
            <p:ph type="sldNum" sz="quarter" idx="12"/>
          </p:nvPr>
        </p:nvSpPr>
        <p:spPr/>
        <p:txBody>
          <a:bodyPr/>
          <a:lstStyle>
            <a:lvl1pPr>
              <a:defRPr/>
            </a:lvl1pPr>
          </a:lstStyle>
          <a:p>
            <a:fld id="{790CDBBA-2BDB-4AC3-B415-7411AFB00866}" type="slidenum">
              <a:rPr lang="en-US" altLang="en-US"/>
              <a:pPr/>
              <a:t>‹#›</a:t>
            </a:fld>
            <a:endParaRPr lang="en-US" altLang="en-US"/>
          </a:p>
        </p:txBody>
      </p:sp>
    </p:spTree>
    <p:extLst>
      <p:ext uri="{BB962C8B-B14F-4D97-AF65-F5344CB8AC3E}">
        <p14:creationId xmlns:p14="http://schemas.microsoft.com/office/powerpoint/2010/main" val="3024716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605AA93-4514-4B8C-B014-08D30D288616}"/>
              </a:ext>
            </a:extLst>
          </p:cNvPr>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CA52A1B6-0570-4F61-A930-F022DE7AB99F}"/>
              </a:ext>
            </a:extLst>
          </p:cNvPr>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Oval 5">
            <a:extLst>
              <a:ext uri="{FF2B5EF4-FFF2-40B4-BE49-F238E27FC236}">
                <a16:creationId xmlns:a16="http://schemas.microsoft.com/office/drawing/2014/main" id="{03134B4E-ED28-450C-BAB0-3FFD443A413E}"/>
              </a:ext>
            </a:extLst>
          </p:cNvPr>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7" name="Oval 6">
            <a:extLst>
              <a:ext uri="{FF2B5EF4-FFF2-40B4-BE49-F238E27FC236}">
                <a16:creationId xmlns:a16="http://schemas.microsoft.com/office/drawing/2014/main" id="{0B6C9373-02C9-4AAE-A2B9-FFFCCE92A6B0}"/>
              </a:ext>
            </a:extLst>
          </p:cNvPr>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8" name="Date Placeholder 3">
            <a:extLst>
              <a:ext uri="{FF2B5EF4-FFF2-40B4-BE49-F238E27FC236}">
                <a16:creationId xmlns:a16="http://schemas.microsoft.com/office/drawing/2014/main" id="{1A8DB318-EBB4-49B1-9C81-2A5ED8325C02}"/>
              </a:ext>
            </a:extLst>
          </p:cNvPr>
          <p:cNvSpPr>
            <a:spLocks noGrp="1"/>
          </p:cNvSpPr>
          <p:nvPr>
            <p:ph type="dt" sz="half" idx="10"/>
          </p:nvPr>
        </p:nvSpPr>
        <p:spPr/>
        <p:txBody>
          <a:bodyPr/>
          <a:lstStyle>
            <a:lvl1pPr>
              <a:defRPr/>
            </a:lvl1pPr>
            <a:extLst/>
          </a:lstStyle>
          <a:p>
            <a:pPr>
              <a:defRPr/>
            </a:pPr>
            <a:fld id="{A6172AC6-EC4E-49F7-BE93-88055B05020D}" type="datetime1">
              <a:rPr lang="en-US"/>
              <a:pPr>
                <a:defRPr/>
              </a:pPr>
              <a:t>9/27/21</a:t>
            </a:fld>
            <a:endParaRPr lang="en-US" dirty="0"/>
          </a:p>
        </p:txBody>
      </p:sp>
      <p:sp>
        <p:nvSpPr>
          <p:cNvPr id="9" name="Footer Placeholder 4">
            <a:extLst>
              <a:ext uri="{FF2B5EF4-FFF2-40B4-BE49-F238E27FC236}">
                <a16:creationId xmlns:a16="http://schemas.microsoft.com/office/drawing/2014/main" id="{EBA2E0A3-FE56-472E-8202-DCC93A24CAF8}"/>
              </a:ext>
            </a:extLst>
          </p:cNvPr>
          <p:cNvSpPr>
            <a:spLocks noGrp="1"/>
          </p:cNvSpPr>
          <p:nvPr>
            <p:ph type="ftr" sz="quarter" idx="11"/>
          </p:nvPr>
        </p:nvSpPr>
        <p:spPr/>
        <p:txBody>
          <a:bodyPr/>
          <a:lstStyle>
            <a:lvl1pPr>
              <a:defRPr/>
            </a:lvl1pPr>
            <a:extLst/>
          </a:lstStyle>
          <a:p>
            <a:pPr>
              <a:defRPr/>
            </a:pPr>
            <a:r>
              <a:rPr lang="en-US" dirty="0"/>
              <a:t>1.I.11 Cultural Diversity Communication Tips Prestige C&amp;H</a:t>
            </a:r>
          </a:p>
        </p:txBody>
      </p:sp>
      <p:sp>
        <p:nvSpPr>
          <p:cNvPr id="10" name="Slide Number Placeholder 5">
            <a:extLst>
              <a:ext uri="{FF2B5EF4-FFF2-40B4-BE49-F238E27FC236}">
                <a16:creationId xmlns:a16="http://schemas.microsoft.com/office/drawing/2014/main" id="{14A89584-5E79-4C13-A636-C284350C0A2E}"/>
              </a:ext>
            </a:extLst>
          </p:cNvPr>
          <p:cNvSpPr>
            <a:spLocks noGrp="1"/>
          </p:cNvSpPr>
          <p:nvPr>
            <p:ph type="sldNum" sz="quarter" idx="12"/>
          </p:nvPr>
        </p:nvSpPr>
        <p:spPr/>
        <p:txBody>
          <a:bodyPr/>
          <a:lstStyle>
            <a:lvl1pPr>
              <a:defRPr/>
            </a:lvl1pPr>
          </a:lstStyle>
          <a:p>
            <a:fld id="{13AF602C-0EEB-4206-8CB0-BC360F8B34E4}" type="slidenum">
              <a:rPr lang="en-US" altLang="en-US"/>
              <a:pPr/>
              <a:t>‹#›</a:t>
            </a:fld>
            <a:endParaRPr lang="en-US" altLang="en-US"/>
          </a:p>
        </p:txBody>
      </p:sp>
    </p:spTree>
    <p:extLst>
      <p:ext uri="{BB962C8B-B14F-4D97-AF65-F5344CB8AC3E}">
        <p14:creationId xmlns:p14="http://schemas.microsoft.com/office/powerpoint/2010/main" val="520862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23">
            <a:extLst>
              <a:ext uri="{FF2B5EF4-FFF2-40B4-BE49-F238E27FC236}">
                <a16:creationId xmlns:a16="http://schemas.microsoft.com/office/drawing/2014/main" id="{949105AD-69AA-4429-81D2-73F1438F1668}"/>
              </a:ext>
            </a:extLst>
          </p:cNvPr>
          <p:cNvSpPr>
            <a:spLocks noGrp="1"/>
          </p:cNvSpPr>
          <p:nvPr>
            <p:ph type="dt" sz="half" idx="10"/>
          </p:nvPr>
        </p:nvSpPr>
        <p:spPr/>
        <p:txBody>
          <a:bodyPr/>
          <a:lstStyle>
            <a:lvl1pPr>
              <a:defRPr/>
            </a:lvl1pPr>
          </a:lstStyle>
          <a:p>
            <a:pPr>
              <a:defRPr/>
            </a:pPr>
            <a:fld id="{D8D64D9B-1E94-4C95-B6B2-080F903C36EF}" type="datetime1">
              <a:rPr lang="en-US"/>
              <a:pPr>
                <a:defRPr/>
              </a:pPr>
              <a:t>9/27/21</a:t>
            </a:fld>
            <a:endParaRPr lang="en-US" dirty="0"/>
          </a:p>
        </p:txBody>
      </p:sp>
      <p:sp>
        <p:nvSpPr>
          <p:cNvPr id="6" name="Footer Placeholder 9">
            <a:extLst>
              <a:ext uri="{FF2B5EF4-FFF2-40B4-BE49-F238E27FC236}">
                <a16:creationId xmlns:a16="http://schemas.microsoft.com/office/drawing/2014/main" id="{4A4A594C-07F8-4B3B-AFB6-2F8C65209E06}"/>
              </a:ext>
            </a:extLst>
          </p:cNvPr>
          <p:cNvSpPr>
            <a:spLocks noGrp="1"/>
          </p:cNvSpPr>
          <p:nvPr>
            <p:ph type="ftr" sz="quarter" idx="11"/>
          </p:nvPr>
        </p:nvSpPr>
        <p:spPr/>
        <p:txBody>
          <a:bodyPr/>
          <a:lstStyle>
            <a:lvl1pPr>
              <a:defRPr/>
            </a:lvl1pPr>
          </a:lstStyle>
          <a:p>
            <a:pPr>
              <a:defRPr/>
            </a:pPr>
            <a:r>
              <a:rPr lang="en-US" dirty="0"/>
              <a:t>1.I.11 Cultural Diversity Communication Tips Prestige C&amp;H</a:t>
            </a:r>
          </a:p>
        </p:txBody>
      </p:sp>
      <p:sp>
        <p:nvSpPr>
          <p:cNvPr id="7" name="Slide Number Placeholder 21">
            <a:extLst>
              <a:ext uri="{FF2B5EF4-FFF2-40B4-BE49-F238E27FC236}">
                <a16:creationId xmlns:a16="http://schemas.microsoft.com/office/drawing/2014/main" id="{736D8AD4-4F7E-4737-BFD1-59664C1EF775}"/>
              </a:ext>
            </a:extLst>
          </p:cNvPr>
          <p:cNvSpPr>
            <a:spLocks noGrp="1"/>
          </p:cNvSpPr>
          <p:nvPr>
            <p:ph type="sldNum" sz="quarter" idx="12"/>
          </p:nvPr>
        </p:nvSpPr>
        <p:spPr/>
        <p:txBody>
          <a:bodyPr/>
          <a:lstStyle>
            <a:lvl1pPr>
              <a:defRPr/>
            </a:lvl1pPr>
          </a:lstStyle>
          <a:p>
            <a:fld id="{BC0B2CA8-FE45-49B6-9C9E-CC22FEAE62FA}" type="slidenum">
              <a:rPr lang="en-US" altLang="en-US"/>
              <a:pPr/>
              <a:t>‹#›</a:t>
            </a:fld>
            <a:endParaRPr lang="en-US" altLang="en-US"/>
          </a:p>
        </p:txBody>
      </p:sp>
    </p:spTree>
    <p:extLst>
      <p:ext uri="{BB962C8B-B14F-4D97-AF65-F5344CB8AC3E}">
        <p14:creationId xmlns:p14="http://schemas.microsoft.com/office/powerpoint/2010/main" val="3146611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167246-D8EB-4288-ABF1-D23D8AC274BA}"/>
              </a:ext>
            </a:extLst>
          </p:cNvPr>
          <p:cNvSpPr>
            <a:spLocks noGrp="1"/>
          </p:cNvSpPr>
          <p:nvPr>
            <p:ph type="dt" sz="half" idx="10"/>
          </p:nvPr>
        </p:nvSpPr>
        <p:spPr/>
        <p:txBody>
          <a:bodyPr/>
          <a:lstStyle>
            <a:lvl1pPr>
              <a:defRPr/>
            </a:lvl1pPr>
            <a:extLst/>
          </a:lstStyle>
          <a:p>
            <a:pPr>
              <a:defRPr/>
            </a:pPr>
            <a:fld id="{BCA9844A-5CF3-4485-AB6B-350DCBB0AFBE}" type="datetime1">
              <a:rPr lang="en-US"/>
              <a:pPr>
                <a:defRPr/>
              </a:pPr>
              <a:t>9/27/21</a:t>
            </a:fld>
            <a:endParaRPr lang="en-US" dirty="0"/>
          </a:p>
        </p:txBody>
      </p:sp>
      <p:sp>
        <p:nvSpPr>
          <p:cNvPr id="8" name="Footer Placeholder 7">
            <a:extLst>
              <a:ext uri="{FF2B5EF4-FFF2-40B4-BE49-F238E27FC236}">
                <a16:creationId xmlns:a16="http://schemas.microsoft.com/office/drawing/2014/main" id="{558C8DD5-2B06-4095-8634-6CF25D9F5205}"/>
              </a:ext>
            </a:extLst>
          </p:cNvPr>
          <p:cNvSpPr>
            <a:spLocks noGrp="1"/>
          </p:cNvSpPr>
          <p:nvPr>
            <p:ph type="ftr" sz="quarter" idx="11"/>
          </p:nvPr>
        </p:nvSpPr>
        <p:spPr/>
        <p:txBody>
          <a:bodyPr/>
          <a:lstStyle>
            <a:lvl1pPr>
              <a:defRPr/>
            </a:lvl1pPr>
            <a:extLst/>
          </a:lstStyle>
          <a:p>
            <a:pPr>
              <a:defRPr/>
            </a:pPr>
            <a:r>
              <a:rPr lang="en-US" dirty="0"/>
              <a:t>1.I.11 Cultural Diversity Communication Tips Prestige C&amp;H</a:t>
            </a:r>
          </a:p>
        </p:txBody>
      </p:sp>
      <p:sp>
        <p:nvSpPr>
          <p:cNvPr id="9" name="Slide Number Placeholder 8">
            <a:extLst>
              <a:ext uri="{FF2B5EF4-FFF2-40B4-BE49-F238E27FC236}">
                <a16:creationId xmlns:a16="http://schemas.microsoft.com/office/drawing/2014/main" id="{F5226062-46D5-41E7-B1C1-FEF705AC515A}"/>
              </a:ext>
            </a:extLst>
          </p:cNvPr>
          <p:cNvSpPr>
            <a:spLocks noGrp="1"/>
          </p:cNvSpPr>
          <p:nvPr>
            <p:ph type="sldNum" sz="quarter" idx="12"/>
          </p:nvPr>
        </p:nvSpPr>
        <p:spPr/>
        <p:txBody>
          <a:bodyPr/>
          <a:lstStyle>
            <a:lvl1pPr>
              <a:defRPr/>
            </a:lvl1pPr>
          </a:lstStyle>
          <a:p>
            <a:fld id="{7ECE2C74-87D8-4A06-9BE4-5D7D54730690}" type="slidenum">
              <a:rPr lang="en-US" altLang="en-US"/>
              <a:pPr/>
              <a:t>‹#›</a:t>
            </a:fld>
            <a:endParaRPr lang="en-US" altLang="en-US"/>
          </a:p>
        </p:txBody>
      </p:sp>
    </p:spTree>
    <p:extLst>
      <p:ext uri="{BB962C8B-B14F-4D97-AF65-F5344CB8AC3E}">
        <p14:creationId xmlns:p14="http://schemas.microsoft.com/office/powerpoint/2010/main" val="714099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a:t>Click to edit Master title style</a:t>
            </a:r>
          </a:p>
        </p:txBody>
      </p:sp>
      <p:sp>
        <p:nvSpPr>
          <p:cNvPr id="3" name="Date Placeholder 23">
            <a:extLst>
              <a:ext uri="{FF2B5EF4-FFF2-40B4-BE49-F238E27FC236}">
                <a16:creationId xmlns:a16="http://schemas.microsoft.com/office/drawing/2014/main" id="{0792E11F-904C-48D9-98A5-51AEA33BBB50}"/>
              </a:ext>
            </a:extLst>
          </p:cNvPr>
          <p:cNvSpPr>
            <a:spLocks noGrp="1"/>
          </p:cNvSpPr>
          <p:nvPr>
            <p:ph type="dt" sz="half" idx="10"/>
          </p:nvPr>
        </p:nvSpPr>
        <p:spPr/>
        <p:txBody>
          <a:bodyPr/>
          <a:lstStyle>
            <a:lvl1pPr>
              <a:defRPr/>
            </a:lvl1pPr>
          </a:lstStyle>
          <a:p>
            <a:pPr>
              <a:defRPr/>
            </a:pPr>
            <a:fld id="{BB3E0D52-9746-4AED-8A14-7703EA54E8B8}" type="datetime1">
              <a:rPr lang="en-US"/>
              <a:pPr>
                <a:defRPr/>
              </a:pPr>
              <a:t>9/27/21</a:t>
            </a:fld>
            <a:endParaRPr lang="en-US" dirty="0"/>
          </a:p>
        </p:txBody>
      </p:sp>
      <p:sp>
        <p:nvSpPr>
          <p:cNvPr id="4" name="Footer Placeholder 9">
            <a:extLst>
              <a:ext uri="{FF2B5EF4-FFF2-40B4-BE49-F238E27FC236}">
                <a16:creationId xmlns:a16="http://schemas.microsoft.com/office/drawing/2014/main" id="{89EDB5D0-95F2-457B-A502-D8718466DD8B}"/>
              </a:ext>
            </a:extLst>
          </p:cNvPr>
          <p:cNvSpPr>
            <a:spLocks noGrp="1"/>
          </p:cNvSpPr>
          <p:nvPr>
            <p:ph type="ftr" sz="quarter" idx="11"/>
          </p:nvPr>
        </p:nvSpPr>
        <p:spPr/>
        <p:txBody>
          <a:bodyPr/>
          <a:lstStyle>
            <a:lvl1pPr>
              <a:defRPr/>
            </a:lvl1pPr>
          </a:lstStyle>
          <a:p>
            <a:pPr>
              <a:defRPr/>
            </a:pPr>
            <a:r>
              <a:rPr lang="en-US" dirty="0"/>
              <a:t>1.I.11 Cultural Diversity Communication Tips Prestige C&amp;H</a:t>
            </a:r>
          </a:p>
        </p:txBody>
      </p:sp>
      <p:sp>
        <p:nvSpPr>
          <p:cNvPr id="5" name="Slide Number Placeholder 21">
            <a:extLst>
              <a:ext uri="{FF2B5EF4-FFF2-40B4-BE49-F238E27FC236}">
                <a16:creationId xmlns:a16="http://schemas.microsoft.com/office/drawing/2014/main" id="{99DEBA72-29EA-47A2-904C-D2193C12164D}"/>
              </a:ext>
            </a:extLst>
          </p:cNvPr>
          <p:cNvSpPr>
            <a:spLocks noGrp="1"/>
          </p:cNvSpPr>
          <p:nvPr>
            <p:ph type="sldNum" sz="quarter" idx="12"/>
          </p:nvPr>
        </p:nvSpPr>
        <p:spPr/>
        <p:txBody>
          <a:bodyPr/>
          <a:lstStyle>
            <a:lvl1pPr>
              <a:defRPr/>
            </a:lvl1pPr>
          </a:lstStyle>
          <a:p>
            <a:fld id="{65C280E8-54A1-4956-A5EE-D7621CC19A72}" type="slidenum">
              <a:rPr lang="en-US" altLang="en-US"/>
              <a:pPr/>
              <a:t>‹#›</a:t>
            </a:fld>
            <a:endParaRPr lang="en-US" altLang="en-US"/>
          </a:p>
        </p:txBody>
      </p:sp>
    </p:spTree>
    <p:extLst>
      <p:ext uri="{BB962C8B-B14F-4D97-AF65-F5344CB8AC3E}">
        <p14:creationId xmlns:p14="http://schemas.microsoft.com/office/powerpoint/2010/main" val="2987401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01D339-BBA6-44CA-851C-E6C3532F45E2}"/>
              </a:ext>
            </a:extLst>
          </p:cNvPr>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Rectangle 2">
            <a:extLst>
              <a:ext uri="{FF2B5EF4-FFF2-40B4-BE49-F238E27FC236}">
                <a16:creationId xmlns:a16="http://schemas.microsoft.com/office/drawing/2014/main" id="{9530D090-F563-4F01-A572-983AB1C9A4EB}"/>
              </a:ext>
            </a:extLst>
          </p:cNvPr>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Date Placeholder 1">
            <a:extLst>
              <a:ext uri="{FF2B5EF4-FFF2-40B4-BE49-F238E27FC236}">
                <a16:creationId xmlns:a16="http://schemas.microsoft.com/office/drawing/2014/main" id="{4B9E0E5E-C291-4EA0-8B29-796F1F338F13}"/>
              </a:ext>
            </a:extLst>
          </p:cNvPr>
          <p:cNvSpPr>
            <a:spLocks noGrp="1"/>
          </p:cNvSpPr>
          <p:nvPr>
            <p:ph type="dt" sz="half" idx="10"/>
          </p:nvPr>
        </p:nvSpPr>
        <p:spPr/>
        <p:txBody>
          <a:bodyPr/>
          <a:lstStyle>
            <a:lvl1pPr>
              <a:defRPr/>
            </a:lvl1pPr>
            <a:extLst/>
          </a:lstStyle>
          <a:p>
            <a:pPr>
              <a:defRPr/>
            </a:pPr>
            <a:fld id="{9B6A1054-15B9-402C-A6E2-4992B6AF2969}" type="datetime1">
              <a:rPr lang="en-US"/>
              <a:pPr>
                <a:defRPr/>
              </a:pPr>
              <a:t>9/27/21</a:t>
            </a:fld>
            <a:endParaRPr lang="en-US" dirty="0"/>
          </a:p>
        </p:txBody>
      </p:sp>
      <p:sp>
        <p:nvSpPr>
          <p:cNvPr id="5" name="Footer Placeholder 2">
            <a:extLst>
              <a:ext uri="{FF2B5EF4-FFF2-40B4-BE49-F238E27FC236}">
                <a16:creationId xmlns:a16="http://schemas.microsoft.com/office/drawing/2014/main" id="{570AAD39-DCEC-4CB1-99ED-1EC11B904FE2}"/>
              </a:ext>
            </a:extLst>
          </p:cNvPr>
          <p:cNvSpPr>
            <a:spLocks noGrp="1"/>
          </p:cNvSpPr>
          <p:nvPr>
            <p:ph type="ftr" sz="quarter" idx="11"/>
          </p:nvPr>
        </p:nvSpPr>
        <p:spPr/>
        <p:txBody>
          <a:bodyPr/>
          <a:lstStyle>
            <a:lvl1pPr>
              <a:defRPr/>
            </a:lvl1pPr>
            <a:extLst/>
          </a:lstStyle>
          <a:p>
            <a:pPr>
              <a:defRPr/>
            </a:pPr>
            <a:r>
              <a:rPr lang="en-US" dirty="0"/>
              <a:t>1.I.11 Cultural Diversity Communication Tips Prestige C&amp;H</a:t>
            </a:r>
          </a:p>
        </p:txBody>
      </p:sp>
      <p:sp>
        <p:nvSpPr>
          <p:cNvPr id="6" name="Slide Number Placeholder 3">
            <a:extLst>
              <a:ext uri="{FF2B5EF4-FFF2-40B4-BE49-F238E27FC236}">
                <a16:creationId xmlns:a16="http://schemas.microsoft.com/office/drawing/2014/main" id="{B44E7CFF-421D-4BDB-A2ED-04D6F756A913}"/>
              </a:ext>
            </a:extLst>
          </p:cNvPr>
          <p:cNvSpPr>
            <a:spLocks noGrp="1"/>
          </p:cNvSpPr>
          <p:nvPr>
            <p:ph type="sldNum" sz="quarter" idx="12"/>
          </p:nvPr>
        </p:nvSpPr>
        <p:spPr/>
        <p:txBody>
          <a:bodyPr/>
          <a:lstStyle>
            <a:lvl1pPr>
              <a:defRPr/>
            </a:lvl1pPr>
          </a:lstStyle>
          <a:p>
            <a:fld id="{060AD681-6F36-42D0-955F-E492FAA54209}" type="slidenum">
              <a:rPr lang="en-US" altLang="en-US"/>
              <a:pPr/>
              <a:t>‹#›</a:t>
            </a:fld>
            <a:endParaRPr lang="en-US" altLang="en-US"/>
          </a:p>
        </p:txBody>
      </p:sp>
    </p:spTree>
    <p:extLst>
      <p:ext uri="{BB962C8B-B14F-4D97-AF65-F5344CB8AC3E}">
        <p14:creationId xmlns:p14="http://schemas.microsoft.com/office/powerpoint/2010/main" val="3384937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437B1E-7909-4F62-B6E2-C8F2060394F4}"/>
              </a:ext>
            </a:extLst>
          </p:cNvPr>
          <p:cNvSpPr>
            <a:spLocks noGrp="1"/>
          </p:cNvSpPr>
          <p:nvPr>
            <p:ph type="dt" sz="half" idx="10"/>
          </p:nvPr>
        </p:nvSpPr>
        <p:spPr/>
        <p:txBody>
          <a:bodyPr/>
          <a:lstStyle>
            <a:lvl1pPr>
              <a:defRPr/>
            </a:lvl1pPr>
            <a:extLst/>
          </a:lstStyle>
          <a:p>
            <a:pPr>
              <a:defRPr/>
            </a:pPr>
            <a:fld id="{F19FD570-9AF7-4479-A304-DB032335CFC8}" type="datetime1">
              <a:rPr lang="en-US"/>
              <a:pPr>
                <a:defRPr/>
              </a:pPr>
              <a:t>9/27/21</a:t>
            </a:fld>
            <a:endParaRPr lang="en-US" dirty="0"/>
          </a:p>
        </p:txBody>
      </p:sp>
      <p:sp>
        <p:nvSpPr>
          <p:cNvPr id="6" name="Footer Placeholder 5">
            <a:extLst>
              <a:ext uri="{FF2B5EF4-FFF2-40B4-BE49-F238E27FC236}">
                <a16:creationId xmlns:a16="http://schemas.microsoft.com/office/drawing/2014/main" id="{61B9185A-41E7-4FF3-89E2-1EF34FAF47D6}"/>
              </a:ext>
            </a:extLst>
          </p:cNvPr>
          <p:cNvSpPr>
            <a:spLocks noGrp="1"/>
          </p:cNvSpPr>
          <p:nvPr>
            <p:ph type="ftr" sz="quarter" idx="11"/>
          </p:nvPr>
        </p:nvSpPr>
        <p:spPr/>
        <p:txBody>
          <a:bodyPr/>
          <a:lstStyle>
            <a:lvl1pPr>
              <a:defRPr/>
            </a:lvl1pPr>
            <a:extLst/>
          </a:lstStyle>
          <a:p>
            <a:pPr>
              <a:defRPr/>
            </a:pPr>
            <a:r>
              <a:rPr lang="en-US" dirty="0"/>
              <a:t>1.I.11 Cultural Diversity Communication Tips Prestige C&amp;H</a:t>
            </a:r>
          </a:p>
        </p:txBody>
      </p:sp>
      <p:sp>
        <p:nvSpPr>
          <p:cNvPr id="7" name="Slide Number Placeholder 6">
            <a:extLst>
              <a:ext uri="{FF2B5EF4-FFF2-40B4-BE49-F238E27FC236}">
                <a16:creationId xmlns:a16="http://schemas.microsoft.com/office/drawing/2014/main" id="{E666700E-61E4-41CB-A72C-A77560D149BD}"/>
              </a:ext>
            </a:extLst>
          </p:cNvPr>
          <p:cNvSpPr>
            <a:spLocks noGrp="1"/>
          </p:cNvSpPr>
          <p:nvPr>
            <p:ph type="sldNum" sz="quarter" idx="12"/>
          </p:nvPr>
        </p:nvSpPr>
        <p:spPr/>
        <p:txBody>
          <a:bodyPr/>
          <a:lstStyle>
            <a:lvl1pPr>
              <a:defRPr/>
            </a:lvl1pPr>
          </a:lstStyle>
          <a:p>
            <a:fld id="{78961B4A-62B4-4E8C-A01F-4128D9F70F6B}" type="slidenum">
              <a:rPr lang="en-US" altLang="en-US"/>
              <a:pPr/>
              <a:t>‹#›</a:t>
            </a:fld>
            <a:endParaRPr lang="en-US" altLang="en-US"/>
          </a:p>
        </p:txBody>
      </p:sp>
    </p:spTree>
    <p:extLst>
      <p:ext uri="{BB962C8B-B14F-4D97-AF65-F5344CB8AC3E}">
        <p14:creationId xmlns:p14="http://schemas.microsoft.com/office/powerpoint/2010/main" val="1075983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1510001-B2A9-48C1-A71E-75A9F110EE7E}"/>
              </a:ext>
            </a:extLst>
          </p:cNvPr>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p>
            <a:pPr indent="-283464">
              <a:lnSpc>
                <a:spcPts val="3000"/>
              </a:lnSpc>
              <a:spcBef>
                <a:spcPts val="600"/>
              </a:spcBef>
              <a:buClr>
                <a:schemeClr val="accent1"/>
              </a:buClr>
              <a:buSzPct val="80000"/>
              <a:buFont typeface="Wingdings 2"/>
              <a:buNone/>
              <a:defRPr/>
            </a:pPr>
            <a:endParaRPr lang="en-US" sz="3200">
              <a:latin typeface="+mn-lt"/>
              <a:cs typeface="+mn-cs"/>
            </a:endParaRPr>
          </a:p>
        </p:txBody>
      </p:sp>
      <p:sp>
        <p:nvSpPr>
          <p:cNvPr id="6" name="Flowchart: Process 5">
            <a:extLst>
              <a:ext uri="{FF2B5EF4-FFF2-40B4-BE49-F238E27FC236}">
                <a16:creationId xmlns:a16="http://schemas.microsoft.com/office/drawing/2014/main" id="{C33316C5-D789-4537-A634-C16BA866C907}"/>
              </a:ext>
            </a:extLst>
          </p:cNvPr>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Flowchart: Process 6">
            <a:extLst>
              <a:ext uri="{FF2B5EF4-FFF2-40B4-BE49-F238E27FC236}">
                <a16:creationId xmlns:a16="http://schemas.microsoft.com/office/drawing/2014/main" id="{93B72C6B-6DA3-4D61-85CF-A8DD8A287C6D}"/>
              </a:ext>
            </a:extLst>
          </p:cNvPr>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a:t>Click to edit Master title style</a:t>
            </a: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a:t>Click to edit Master text styles</a:t>
            </a:r>
          </a:p>
        </p:txBody>
      </p:sp>
      <p:sp>
        <p:nvSpPr>
          <p:cNvPr id="8" name="Date Placeholder 4">
            <a:extLst>
              <a:ext uri="{FF2B5EF4-FFF2-40B4-BE49-F238E27FC236}">
                <a16:creationId xmlns:a16="http://schemas.microsoft.com/office/drawing/2014/main" id="{C1D7FF2C-EFF5-4E8A-935B-55D5B1D480B6}"/>
              </a:ext>
            </a:extLst>
          </p:cNvPr>
          <p:cNvSpPr>
            <a:spLocks noGrp="1"/>
          </p:cNvSpPr>
          <p:nvPr>
            <p:ph type="dt" sz="half" idx="10"/>
          </p:nvPr>
        </p:nvSpPr>
        <p:spPr/>
        <p:txBody>
          <a:bodyPr/>
          <a:lstStyle>
            <a:lvl1pPr>
              <a:defRPr/>
            </a:lvl1pPr>
            <a:extLst/>
          </a:lstStyle>
          <a:p>
            <a:pPr>
              <a:defRPr/>
            </a:pPr>
            <a:fld id="{605A7D38-0A27-455D-BFB3-B6A54543E371}" type="datetime1">
              <a:rPr lang="en-US"/>
              <a:pPr>
                <a:defRPr/>
              </a:pPr>
              <a:t>9/27/21</a:t>
            </a:fld>
            <a:endParaRPr lang="en-US" dirty="0"/>
          </a:p>
        </p:txBody>
      </p:sp>
      <p:sp>
        <p:nvSpPr>
          <p:cNvPr id="9" name="Footer Placeholder 5">
            <a:extLst>
              <a:ext uri="{FF2B5EF4-FFF2-40B4-BE49-F238E27FC236}">
                <a16:creationId xmlns:a16="http://schemas.microsoft.com/office/drawing/2014/main" id="{47B8FC52-AFF6-47FE-8455-D7FDBD041FC9}"/>
              </a:ext>
            </a:extLst>
          </p:cNvPr>
          <p:cNvSpPr>
            <a:spLocks noGrp="1"/>
          </p:cNvSpPr>
          <p:nvPr>
            <p:ph type="ftr" sz="quarter" idx="11"/>
          </p:nvPr>
        </p:nvSpPr>
        <p:spPr/>
        <p:txBody>
          <a:bodyPr/>
          <a:lstStyle>
            <a:lvl1pPr>
              <a:defRPr/>
            </a:lvl1pPr>
            <a:extLst/>
          </a:lstStyle>
          <a:p>
            <a:pPr>
              <a:defRPr/>
            </a:pPr>
            <a:r>
              <a:rPr lang="en-US" dirty="0"/>
              <a:t>1.I.11 Cultural Diversity Communication Tips Prestige C&amp;H</a:t>
            </a:r>
          </a:p>
        </p:txBody>
      </p:sp>
      <p:sp>
        <p:nvSpPr>
          <p:cNvPr id="10" name="Slide Number Placeholder 6">
            <a:extLst>
              <a:ext uri="{FF2B5EF4-FFF2-40B4-BE49-F238E27FC236}">
                <a16:creationId xmlns:a16="http://schemas.microsoft.com/office/drawing/2014/main" id="{6B039941-636F-459D-B2B6-E8D67D24487C}"/>
              </a:ext>
            </a:extLst>
          </p:cNvPr>
          <p:cNvSpPr>
            <a:spLocks noGrp="1"/>
          </p:cNvSpPr>
          <p:nvPr>
            <p:ph type="sldNum" sz="quarter" idx="12"/>
          </p:nvPr>
        </p:nvSpPr>
        <p:spPr/>
        <p:txBody>
          <a:bodyPr/>
          <a:lstStyle>
            <a:lvl1pPr>
              <a:defRPr/>
            </a:lvl1pPr>
          </a:lstStyle>
          <a:p>
            <a:fld id="{E1BAAFA0-B7D2-4ED5-ADB8-420953DC8CB6}" type="slidenum">
              <a:rPr lang="en-US" altLang="en-US"/>
              <a:pPr/>
              <a:t>‹#›</a:t>
            </a:fld>
            <a:endParaRPr lang="en-US" altLang="en-US"/>
          </a:p>
        </p:txBody>
      </p:sp>
    </p:spTree>
    <p:extLst>
      <p:ext uri="{BB962C8B-B14F-4D97-AF65-F5344CB8AC3E}">
        <p14:creationId xmlns:p14="http://schemas.microsoft.com/office/powerpoint/2010/main" val="3998280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a:extLst>
              <a:ext uri="{FF2B5EF4-FFF2-40B4-BE49-F238E27FC236}">
                <a16:creationId xmlns:a16="http://schemas.microsoft.com/office/drawing/2014/main" id="{F041BAE8-3730-4E52-AF87-0FCC87402509}"/>
              </a:ext>
            </a:extLst>
          </p:cNvPr>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Oval 7">
            <a:extLst>
              <a:ext uri="{FF2B5EF4-FFF2-40B4-BE49-F238E27FC236}">
                <a16:creationId xmlns:a16="http://schemas.microsoft.com/office/drawing/2014/main" id="{1ACC5919-3EE2-4588-9FEC-66353E438DCF}"/>
              </a:ext>
            </a:extLst>
          </p:cNvPr>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Donut 10">
            <a:extLst>
              <a:ext uri="{FF2B5EF4-FFF2-40B4-BE49-F238E27FC236}">
                <a16:creationId xmlns:a16="http://schemas.microsoft.com/office/drawing/2014/main" id="{5A1760BF-4871-468D-82E6-275B2F80A435}"/>
              </a:ext>
            </a:extLst>
          </p:cNvPr>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tangle 11">
            <a:extLst>
              <a:ext uri="{FF2B5EF4-FFF2-40B4-BE49-F238E27FC236}">
                <a16:creationId xmlns:a16="http://schemas.microsoft.com/office/drawing/2014/main" id="{C8B67589-4EB0-4A8C-8B56-44F9A7019BDC}"/>
              </a:ext>
            </a:extLst>
          </p:cNvPr>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Title Placeholder 4">
            <a:extLst>
              <a:ext uri="{FF2B5EF4-FFF2-40B4-BE49-F238E27FC236}">
                <a16:creationId xmlns:a16="http://schemas.microsoft.com/office/drawing/2014/main" id="{80FA401B-BA4D-4958-92E5-FA0A9E14FD32}"/>
              </a:ext>
            </a:extLst>
          </p:cNvPr>
          <p:cNvSpPr>
            <a:spLocks noGrp="1"/>
          </p:cNvSpPr>
          <p:nvPr>
            <p:ph type="title"/>
          </p:nvPr>
        </p:nvSpPr>
        <p:spPr>
          <a:xfrm>
            <a:off x="1435100" y="274638"/>
            <a:ext cx="7499350" cy="1143000"/>
          </a:xfrm>
          <a:prstGeom prst="rect">
            <a:avLst/>
          </a:prstGeom>
        </p:spPr>
        <p:txBody>
          <a:bodyPr anchor="ctr">
            <a:normAutofit/>
          </a:bodyPr>
          <a:lstStyle/>
          <a:p>
            <a:r>
              <a:rPr lang="en-US"/>
              <a:t>Click to edit Master title style</a:t>
            </a:r>
          </a:p>
        </p:txBody>
      </p:sp>
      <p:sp>
        <p:nvSpPr>
          <p:cNvPr id="1033" name="Text Placeholder 8">
            <a:extLst>
              <a:ext uri="{FF2B5EF4-FFF2-40B4-BE49-F238E27FC236}">
                <a16:creationId xmlns:a16="http://schemas.microsoft.com/office/drawing/2014/main" id="{1AA38912-E902-4CD6-92DE-BB46773E9D50}"/>
              </a:ext>
            </a:extLst>
          </p:cNvPr>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4" name="Date Placeholder 23">
            <a:extLst>
              <a:ext uri="{FF2B5EF4-FFF2-40B4-BE49-F238E27FC236}">
                <a16:creationId xmlns:a16="http://schemas.microsoft.com/office/drawing/2014/main" id="{9F33E726-07F9-4FC0-8B85-96BE1F79ACA7}"/>
              </a:ext>
            </a:extLst>
          </p:cNvPr>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latin typeface="Arial" charset="0"/>
                <a:cs typeface="Arial" charset="0"/>
              </a:defRPr>
            </a:lvl1pPr>
            <a:extLst/>
          </a:lstStyle>
          <a:p>
            <a:pPr>
              <a:defRPr/>
            </a:pPr>
            <a:fld id="{DDB06DBC-52AA-483A-AC31-7D0CD80FB1F8}" type="datetime1">
              <a:rPr lang="en-US"/>
              <a:pPr>
                <a:defRPr/>
              </a:pPr>
              <a:t>9/27/21</a:t>
            </a:fld>
            <a:endParaRPr lang="en-US" dirty="0"/>
          </a:p>
        </p:txBody>
      </p:sp>
      <p:sp>
        <p:nvSpPr>
          <p:cNvPr id="10" name="Footer Placeholder 9">
            <a:extLst>
              <a:ext uri="{FF2B5EF4-FFF2-40B4-BE49-F238E27FC236}">
                <a16:creationId xmlns:a16="http://schemas.microsoft.com/office/drawing/2014/main" id="{65391028-CAF0-4266-B185-F9701286B6DE}"/>
              </a:ext>
            </a:extLst>
          </p:cNvPr>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latin typeface="Arial" charset="0"/>
                <a:cs typeface="Arial" charset="0"/>
              </a:defRPr>
            </a:lvl1pPr>
            <a:extLst/>
          </a:lstStyle>
          <a:p>
            <a:pPr>
              <a:defRPr/>
            </a:pPr>
            <a:r>
              <a:rPr lang="en-US" dirty="0"/>
              <a:t>1.I.11 Cultural Diversity Communication Tips Prestige C&amp;H</a:t>
            </a:r>
          </a:p>
        </p:txBody>
      </p:sp>
      <p:sp>
        <p:nvSpPr>
          <p:cNvPr id="22" name="Slide Number Placeholder 21">
            <a:extLst>
              <a:ext uri="{FF2B5EF4-FFF2-40B4-BE49-F238E27FC236}">
                <a16:creationId xmlns:a16="http://schemas.microsoft.com/office/drawing/2014/main" id="{DBB3FFDE-4686-4C97-814B-451AE3ED49D5}"/>
              </a:ext>
            </a:extLst>
          </p:cNvPr>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defRPr>
            </a:lvl1pPr>
          </a:lstStyle>
          <a:p>
            <a:fld id="{ED97B116-4A18-4975-90EE-26899E244372}" type="slidenum">
              <a:rPr lang="en-US" altLang="en-US"/>
              <a:pPr/>
              <a:t>‹#›</a:t>
            </a:fld>
            <a:endParaRPr lang="en-US" altLang="en-US"/>
          </a:p>
        </p:txBody>
      </p:sp>
      <p:sp>
        <p:nvSpPr>
          <p:cNvPr id="15" name="Rectangle 14">
            <a:extLst>
              <a:ext uri="{FF2B5EF4-FFF2-40B4-BE49-F238E27FC236}">
                <a16:creationId xmlns:a16="http://schemas.microsoft.com/office/drawing/2014/main" id="{C63B1D6F-EC39-42B4-9B1B-901C9CF39202}"/>
              </a:ext>
            </a:extLst>
          </p:cNvPr>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anose="05020102010507070707"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B5856-8029-4D36-BE79-3EE6653222EF}"/>
              </a:ext>
            </a:extLst>
          </p:cNvPr>
          <p:cNvSpPr>
            <a:spLocks noGrp="1"/>
          </p:cNvSpPr>
          <p:nvPr>
            <p:ph type="ctrTitle"/>
          </p:nvPr>
        </p:nvSpPr>
        <p:spPr>
          <a:xfrm>
            <a:off x="1431925" y="360363"/>
            <a:ext cx="7407275" cy="1471612"/>
          </a:xfrm>
        </p:spPr>
        <p:txBody>
          <a:bodyPr/>
          <a:lstStyle/>
          <a:p>
            <a:pPr eaLnBrk="1" fontAlgn="auto" hangingPunct="1">
              <a:spcAft>
                <a:spcPts val="0"/>
              </a:spcAft>
              <a:defRPr/>
            </a:pPr>
            <a:r>
              <a:rPr lang="en-US" dirty="0">
                <a:solidFill>
                  <a:schemeClr val="tx2">
                    <a:satMod val="130000"/>
                  </a:schemeClr>
                </a:solidFill>
                <a:latin typeface="Times New Roman" pitchFamily="18" charset="0"/>
                <a:cs typeface="Times New Roman" pitchFamily="18" charset="0"/>
              </a:rPr>
              <a:t>Cultural Diversity / Competency Training</a:t>
            </a:r>
          </a:p>
        </p:txBody>
      </p:sp>
      <p:sp>
        <p:nvSpPr>
          <p:cNvPr id="3075" name="Subtitle 2">
            <a:extLst>
              <a:ext uri="{FF2B5EF4-FFF2-40B4-BE49-F238E27FC236}">
                <a16:creationId xmlns:a16="http://schemas.microsoft.com/office/drawing/2014/main" id="{DD8B05D4-C635-416D-8203-67E9579280B1}"/>
              </a:ext>
            </a:extLst>
          </p:cNvPr>
          <p:cNvSpPr>
            <a:spLocks noGrp="1"/>
          </p:cNvSpPr>
          <p:nvPr>
            <p:ph type="subTitle" idx="1"/>
          </p:nvPr>
        </p:nvSpPr>
        <p:spPr>
          <a:xfrm>
            <a:off x="1431925" y="1849438"/>
            <a:ext cx="7407275" cy="1752600"/>
          </a:xfrm>
        </p:spPr>
        <p:txBody>
          <a:bodyPr>
            <a:normAutofit/>
          </a:bodyPr>
          <a:lstStyle/>
          <a:p>
            <a:pPr eaLnBrk="1" fontAlgn="auto" hangingPunct="1">
              <a:spcAft>
                <a:spcPts val="0"/>
              </a:spcAft>
              <a:buFont typeface="Wingdings 2"/>
              <a:buNone/>
              <a:defRPr/>
            </a:pPr>
            <a:r>
              <a:rPr lang="en-US" b="1">
                <a:latin typeface="Times New Roman" pitchFamily="18" charset="0"/>
                <a:cs typeface="Times New Roman" pitchFamily="18" charset="0"/>
              </a:rPr>
              <a:t>Communication Tips</a:t>
            </a:r>
          </a:p>
        </p:txBody>
      </p:sp>
      <p:sp>
        <p:nvSpPr>
          <p:cNvPr id="4" name="Slide Number Placeholder 3">
            <a:extLst>
              <a:ext uri="{FF2B5EF4-FFF2-40B4-BE49-F238E27FC236}">
                <a16:creationId xmlns:a16="http://schemas.microsoft.com/office/drawing/2014/main" id="{B7C732CD-DC35-4F25-8C41-EBC5A034A013}"/>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9728F64-965C-436D-A899-622B262D5006}" type="slidenum">
              <a:rPr lang="en-US" altLang="en-US">
                <a:solidFill>
                  <a:srgbClr val="B5A788"/>
                </a:solidFill>
              </a:rPr>
              <a:pPr/>
              <a:t>1</a:t>
            </a:fld>
            <a:endParaRPr lang="en-US" altLang="en-US">
              <a:solidFill>
                <a:srgbClr val="B5A788"/>
              </a:solidFill>
            </a:endParaRPr>
          </a:p>
        </p:txBody>
      </p:sp>
      <p:sp>
        <p:nvSpPr>
          <p:cNvPr id="5" name="Footer Placeholder 4">
            <a:extLst>
              <a:ext uri="{FF2B5EF4-FFF2-40B4-BE49-F238E27FC236}">
                <a16:creationId xmlns:a16="http://schemas.microsoft.com/office/drawing/2014/main" id="{EDF8F11E-67D0-4842-A59A-BF5BF0709EB5}"/>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D5025-3F67-4F96-BE05-1798BB324CC2}"/>
              </a:ext>
            </a:extLst>
          </p:cNvPr>
          <p:cNvSpPr>
            <a:spLocks noGrp="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How to Treat People with Disabilities</a:t>
            </a:r>
          </a:p>
        </p:txBody>
      </p:sp>
      <p:sp>
        <p:nvSpPr>
          <p:cNvPr id="12291" name="Content Placeholder 2">
            <a:extLst>
              <a:ext uri="{FF2B5EF4-FFF2-40B4-BE49-F238E27FC236}">
                <a16:creationId xmlns:a16="http://schemas.microsoft.com/office/drawing/2014/main" id="{9B62CCF9-89DA-4BD4-B41C-0D7CD7EEDC7A}"/>
              </a:ext>
            </a:extLst>
          </p:cNvPr>
          <p:cNvSpPr>
            <a:spLocks noGrp="1"/>
          </p:cNvSpPr>
          <p:nvPr>
            <p:ph idx="1"/>
          </p:nvPr>
        </p:nvSpPr>
        <p:spPr>
          <a:xfrm>
            <a:off x="1371600" y="1447800"/>
            <a:ext cx="7562850" cy="4800600"/>
          </a:xfrm>
        </p:spPr>
        <p:txBody>
          <a:bodyPr>
            <a:normAutofit lnSpcReduction="10000"/>
          </a:bodyPr>
          <a:lstStyle/>
          <a:p>
            <a:pPr marL="365760" indent="-283464" eaLnBrk="1" fontAlgn="auto" hangingPunct="1">
              <a:spcAft>
                <a:spcPts val="0"/>
              </a:spcAft>
              <a:buFont typeface="Wingdings 2"/>
              <a:buChar char=""/>
              <a:defRPr/>
            </a:pPr>
            <a:r>
              <a:rPr lang="en-US" dirty="0"/>
              <a:t>For people who are HEARING IMPAIRED</a:t>
            </a:r>
          </a:p>
          <a:p>
            <a:pPr marL="640080" lvl="1" indent="-237744" eaLnBrk="1" fontAlgn="auto" hangingPunct="1">
              <a:spcAft>
                <a:spcPts val="0"/>
              </a:spcAft>
              <a:buFont typeface="Verdana"/>
              <a:buChar char="◦"/>
              <a:defRPr/>
            </a:pPr>
            <a:r>
              <a:rPr lang="en-US" dirty="0"/>
              <a:t>If the disabled is lip reading, enunciate clearly, keep your mouth clear of obstructions and place yourself where there is ample lighting.  Keep in mind that an accomplished lip reader will be able to clearly understand 30 – 35% of what you are saying.</a:t>
            </a:r>
          </a:p>
          <a:p>
            <a:pPr marL="640080" lvl="1" indent="-237744" eaLnBrk="1" fontAlgn="auto" hangingPunct="1">
              <a:spcAft>
                <a:spcPts val="0"/>
              </a:spcAft>
              <a:buFont typeface="Verdana"/>
              <a:buChar char="◦"/>
              <a:defRPr/>
            </a:pPr>
            <a:r>
              <a:rPr lang="en-US" dirty="0"/>
              <a:t>Don’t shout</a:t>
            </a:r>
          </a:p>
          <a:p>
            <a:pPr marL="640080" lvl="1" indent="-237744" eaLnBrk="1" fontAlgn="auto" hangingPunct="1">
              <a:spcAft>
                <a:spcPts val="0"/>
              </a:spcAft>
              <a:buFont typeface="Verdana"/>
              <a:buChar char="◦"/>
              <a:defRPr/>
            </a:pPr>
            <a:r>
              <a:rPr lang="en-US" dirty="0"/>
              <a:t>If you don’t understand what the person is telling you, don’t pretend that you do. Ask the person to repeat the sentence.</a:t>
            </a:r>
          </a:p>
          <a:p>
            <a:pPr marL="640080" lvl="1" indent="-237744" eaLnBrk="1" fontAlgn="auto" hangingPunct="1">
              <a:spcAft>
                <a:spcPts val="0"/>
              </a:spcAft>
              <a:buFont typeface="Verdana"/>
              <a:buChar char="◦"/>
              <a:defRPr/>
            </a:pPr>
            <a:endParaRPr lang="en-US" dirty="0"/>
          </a:p>
          <a:p>
            <a:pPr marL="640080" lvl="1" indent="-237744" eaLnBrk="1" fontAlgn="auto" hangingPunct="1">
              <a:spcAft>
                <a:spcPts val="0"/>
              </a:spcAft>
              <a:buFont typeface="Wingdings 2" pitchFamily="18" charset="2"/>
              <a:buNone/>
              <a:defRPr/>
            </a:pPr>
            <a:endParaRPr lang="en-US" dirty="0"/>
          </a:p>
        </p:txBody>
      </p:sp>
      <p:sp>
        <p:nvSpPr>
          <p:cNvPr id="4" name="Slide Number Placeholder 3">
            <a:extLst>
              <a:ext uri="{FF2B5EF4-FFF2-40B4-BE49-F238E27FC236}">
                <a16:creationId xmlns:a16="http://schemas.microsoft.com/office/drawing/2014/main" id="{9B7209AE-85B1-40E4-BFA6-E2B6BAF1D8DD}"/>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EE50E34-7C20-4ADF-82F2-F579ED1EF2E6}" type="slidenum">
              <a:rPr lang="en-US" altLang="en-US">
                <a:solidFill>
                  <a:srgbClr val="B5A788"/>
                </a:solidFill>
              </a:rPr>
              <a:pPr/>
              <a:t>10</a:t>
            </a:fld>
            <a:endParaRPr lang="en-US" altLang="en-US">
              <a:solidFill>
                <a:srgbClr val="B5A788"/>
              </a:solidFill>
            </a:endParaRPr>
          </a:p>
        </p:txBody>
      </p:sp>
      <p:sp>
        <p:nvSpPr>
          <p:cNvPr id="5" name="Footer Placeholder 4">
            <a:extLst>
              <a:ext uri="{FF2B5EF4-FFF2-40B4-BE49-F238E27FC236}">
                <a16:creationId xmlns:a16="http://schemas.microsoft.com/office/drawing/2014/main" id="{5D2231EF-3107-48FC-B6D0-2E4E7F5F8EA3}"/>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96970-D859-41E9-9292-C6E7A26FF9CC}"/>
              </a:ext>
            </a:extLst>
          </p:cNvPr>
          <p:cNvSpPr>
            <a:spLocks noGrp="1"/>
          </p:cNvSpPr>
          <p:nvPr>
            <p:ph type="title"/>
          </p:nvPr>
        </p:nvSpPr>
        <p:spPr/>
        <p:txBody>
          <a:bodyPr/>
          <a:lstStyle/>
          <a:p>
            <a:pPr eaLnBrk="1" fontAlgn="auto" hangingPunct="1">
              <a:spcAft>
                <a:spcPts val="0"/>
              </a:spcAft>
              <a:defRPr/>
            </a:pPr>
            <a:r>
              <a:rPr lang="en-US" dirty="0">
                <a:solidFill>
                  <a:schemeClr val="tx2">
                    <a:satMod val="130000"/>
                  </a:schemeClr>
                </a:solidFill>
              </a:rPr>
              <a:t>Body Language</a:t>
            </a:r>
          </a:p>
        </p:txBody>
      </p:sp>
      <p:sp>
        <p:nvSpPr>
          <p:cNvPr id="35842" name="Content Placeholder 2">
            <a:extLst>
              <a:ext uri="{FF2B5EF4-FFF2-40B4-BE49-F238E27FC236}">
                <a16:creationId xmlns:a16="http://schemas.microsoft.com/office/drawing/2014/main" id="{83AA072E-F6B1-43D6-9763-6A1F7E2C673F}"/>
              </a:ext>
            </a:extLst>
          </p:cNvPr>
          <p:cNvSpPr>
            <a:spLocks noGrp="1"/>
          </p:cNvSpPr>
          <p:nvPr>
            <p:ph idx="1"/>
          </p:nvPr>
        </p:nvSpPr>
        <p:spPr/>
        <p:txBody>
          <a:bodyPr/>
          <a:lstStyle/>
          <a:p>
            <a:pPr eaLnBrk="1" hangingPunct="1"/>
            <a:r>
              <a:rPr lang="en-US" altLang="en-US"/>
              <a:t>Non-Verbal Communication</a:t>
            </a:r>
          </a:p>
          <a:p>
            <a:pPr lvl="1" eaLnBrk="1" hangingPunct="1"/>
            <a:r>
              <a:rPr lang="en-US" altLang="en-US"/>
              <a:t>Facial Expressions: smiles, frowns, nods</a:t>
            </a:r>
          </a:p>
          <a:p>
            <a:pPr lvl="1" eaLnBrk="1" hangingPunct="1"/>
            <a:r>
              <a:rPr lang="en-US" altLang="en-US"/>
              <a:t>Gestures: pointing, beckoning, shrugging</a:t>
            </a:r>
          </a:p>
          <a:p>
            <a:pPr lvl="1" eaLnBrk="1" hangingPunct="1"/>
            <a:r>
              <a:rPr lang="en-US" altLang="en-US"/>
              <a:t>Body position: arms/legs crossed, head tilted</a:t>
            </a:r>
          </a:p>
          <a:p>
            <a:pPr lvl="1" eaLnBrk="1" hangingPunct="1"/>
            <a:r>
              <a:rPr lang="en-US" altLang="en-US"/>
              <a:t>Posture: leaning forward/backward</a:t>
            </a:r>
          </a:p>
          <a:p>
            <a:pPr lvl="1" eaLnBrk="1" hangingPunct="1"/>
            <a:r>
              <a:rPr lang="en-US" altLang="en-US"/>
              <a:t>Contact: eye contact, hand-shaking, kissing, touching, back slapping</a:t>
            </a:r>
          </a:p>
        </p:txBody>
      </p:sp>
      <p:sp>
        <p:nvSpPr>
          <p:cNvPr id="4" name="Slide Number Placeholder 3">
            <a:extLst>
              <a:ext uri="{FF2B5EF4-FFF2-40B4-BE49-F238E27FC236}">
                <a16:creationId xmlns:a16="http://schemas.microsoft.com/office/drawing/2014/main" id="{333EB226-51E5-4141-A31B-AD11226DE158}"/>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4732F20-5891-4526-AE4C-2A0412D13196}" type="slidenum">
              <a:rPr lang="en-US" altLang="en-US">
                <a:solidFill>
                  <a:srgbClr val="B5A788"/>
                </a:solidFill>
              </a:rPr>
              <a:pPr/>
              <a:t>11</a:t>
            </a:fld>
            <a:endParaRPr lang="en-US" altLang="en-US">
              <a:solidFill>
                <a:srgbClr val="B5A788"/>
              </a:solidFill>
            </a:endParaRPr>
          </a:p>
        </p:txBody>
      </p:sp>
      <p:sp>
        <p:nvSpPr>
          <p:cNvPr id="5" name="Footer Placeholder 4">
            <a:extLst>
              <a:ext uri="{FF2B5EF4-FFF2-40B4-BE49-F238E27FC236}">
                <a16:creationId xmlns:a16="http://schemas.microsoft.com/office/drawing/2014/main" id="{D963A8DB-19EB-4C77-BD01-205D64D241B3}"/>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61598-9405-4EB4-AFB1-9FA4DE153849}"/>
              </a:ext>
            </a:extLst>
          </p:cNvPr>
          <p:cNvSpPr>
            <a:spLocks noGrp="1"/>
          </p:cNvSpPr>
          <p:nvPr>
            <p:ph type="title"/>
          </p:nvPr>
        </p:nvSpPr>
        <p:spPr/>
        <p:txBody>
          <a:bodyPr/>
          <a:lstStyle/>
          <a:p>
            <a:pPr eaLnBrk="1" fontAlgn="auto" hangingPunct="1">
              <a:spcAft>
                <a:spcPts val="0"/>
              </a:spcAft>
              <a:defRPr/>
            </a:pPr>
            <a:r>
              <a:rPr lang="en-US" dirty="0">
                <a:solidFill>
                  <a:schemeClr val="tx2">
                    <a:satMod val="130000"/>
                  </a:schemeClr>
                </a:solidFill>
              </a:rPr>
              <a:t>Body Language</a:t>
            </a:r>
          </a:p>
        </p:txBody>
      </p:sp>
      <p:sp>
        <p:nvSpPr>
          <p:cNvPr id="37890" name="Content Placeholder 2">
            <a:extLst>
              <a:ext uri="{FF2B5EF4-FFF2-40B4-BE49-F238E27FC236}">
                <a16:creationId xmlns:a16="http://schemas.microsoft.com/office/drawing/2014/main" id="{E3E15445-9B0F-4634-A5A1-9ED09EEAE3C1}"/>
              </a:ext>
            </a:extLst>
          </p:cNvPr>
          <p:cNvSpPr>
            <a:spLocks noGrp="1"/>
          </p:cNvSpPr>
          <p:nvPr>
            <p:ph idx="1"/>
          </p:nvPr>
        </p:nvSpPr>
        <p:spPr/>
        <p:txBody>
          <a:bodyPr/>
          <a:lstStyle/>
          <a:p>
            <a:pPr eaLnBrk="1" hangingPunct="1"/>
            <a:r>
              <a:rPr lang="en-US" altLang="en-US" sz="2400"/>
              <a:t>Give rise to messages, such as</a:t>
            </a:r>
          </a:p>
          <a:p>
            <a:pPr lvl="1" eaLnBrk="1" hangingPunct="1"/>
            <a:r>
              <a:rPr lang="en-US" altLang="en-US"/>
              <a:t>Affection	Impatience	Appreciation</a:t>
            </a:r>
          </a:p>
          <a:p>
            <a:pPr lvl="1" eaLnBrk="1" hangingPunct="1"/>
            <a:r>
              <a:rPr lang="en-US" altLang="en-US"/>
              <a:t>Warning	Boredom	Anger</a:t>
            </a:r>
          </a:p>
          <a:p>
            <a:pPr lvl="1" eaLnBrk="1" hangingPunct="1"/>
            <a:r>
              <a:rPr lang="en-US" altLang="en-US"/>
              <a:t>Embarrassment	Power</a:t>
            </a:r>
          </a:p>
          <a:p>
            <a:pPr eaLnBrk="1" hangingPunct="1"/>
            <a:r>
              <a:rPr lang="en-US" altLang="en-US" sz="2400"/>
              <a:t>You may not be sending the message you intend when dealing across cultures</a:t>
            </a:r>
          </a:p>
          <a:p>
            <a:pPr eaLnBrk="1" hangingPunct="1"/>
            <a:r>
              <a:rPr lang="en-US" altLang="en-US" sz="2400"/>
              <a:t>You may be misinterpreting the sender’s message because of cultural differences</a:t>
            </a:r>
          </a:p>
          <a:p>
            <a:pPr eaLnBrk="1" hangingPunct="1"/>
            <a:r>
              <a:rPr lang="en-US" altLang="en-US" sz="2400"/>
              <a:t>It is important to be aware of mixed messages and not make assumptions about the meaning of non-verbal communication.</a:t>
            </a:r>
          </a:p>
        </p:txBody>
      </p:sp>
      <p:sp>
        <p:nvSpPr>
          <p:cNvPr id="4" name="Slide Number Placeholder 3">
            <a:extLst>
              <a:ext uri="{FF2B5EF4-FFF2-40B4-BE49-F238E27FC236}">
                <a16:creationId xmlns:a16="http://schemas.microsoft.com/office/drawing/2014/main" id="{186C0774-C065-4AB1-BAED-D82C0E82F6A3}"/>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76BF62C-3A7B-4C9F-8527-5435BE30494E}" type="slidenum">
              <a:rPr lang="en-US" altLang="en-US">
                <a:solidFill>
                  <a:srgbClr val="B5A788"/>
                </a:solidFill>
              </a:rPr>
              <a:pPr/>
              <a:t>12</a:t>
            </a:fld>
            <a:endParaRPr lang="en-US" altLang="en-US">
              <a:solidFill>
                <a:srgbClr val="B5A788"/>
              </a:solidFill>
            </a:endParaRPr>
          </a:p>
        </p:txBody>
      </p:sp>
      <p:sp>
        <p:nvSpPr>
          <p:cNvPr id="5" name="Footer Placeholder 4">
            <a:extLst>
              <a:ext uri="{FF2B5EF4-FFF2-40B4-BE49-F238E27FC236}">
                <a16:creationId xmlns:a16="http://schemas.microsoft.com/office/drawing/2014/main" id="{914E3647-95AB-42BC-9AAC-75E749AF63DE}"/>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47A63-8AAE-4170-BAFF-C20F54AE4DBB}"/>
              </a:ext>
            </a:extLst>
          </p:cNvPr>
          <p:cNvSpPr>
            <a:spLocks noGrp="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“Mainstream” American </a:t>
            </a:r>
            <a:br>
              <a:rPr lang="en-US" dirty="0">
                <a:solidFill>
                  <a:schemeClr val="tx2">
                    <a:satMod val="130000"/>
                  </a:schemeClr>
                </a:solidFill>
              </a:rPr>
            </a:br>
            <a:r>
              <a:rPr lang="en-US" dirty="0">
                <a:solidFill>
                  <a:schemeClr val="tx2">
                    <a:satMod val="130000"/>
                  </a:schemeClr>
                </a:solidFill>
              </a:rPr>
              <a:t>Use of Space</a:t>
            </a:r>
          </a:p>
        </p:txBody>
      </p:sp>
      <p:sp>
        <p:nvSpPr>
          <p:cNvPr id="3" name="Content Placeholder 2">
            <a:extLst>
              <a:ext uri="{FF2B5EF4-FFF2-40B4-BE49-F238E27FC236}">
                <a16:creationId xmlns:a16="http://schemas.microsoft.com/office/drawing/2014/main" id="{9B870C7D-7BC5-4F5E-8DDF-3EC4293903A8}"/>
              </a:ext>
            </a:extLst>
          </p:cNvPr>
          <p:cNvSpPr>
            <a:spLocks noGrp="1"/>
          </p:cNvSpPr>
          <p:nvPr>
            <p:ph idx="1"/>
          </p:nvPr>
        </p:nvSpPr>
        <p:spPr/>
        <p:txBody>
          <a:bodyPr>
            <a:normAutofit fontScale="92500" lnSpcReduction="20000"/>
          </a:bodyPr>
          <a:lstStyle/>
          <a:p>
            <a:pPr marL="548640" indent="-411480" eaLnBrk="1" fontAlgn="auto" hangingPunct="1">
              <a:spcAft>
                <a:spcPts val="0"/>
              </a:spcAft>
              <a:buClr>
                <a:schemeClr val="tx1">
                  <a:shade val="95000"/>
                </a:schemeClr>
              </a:buClr>
              <a:buFont typeface="Wingdings 2"/>
              <a:buChar char=""/>
              <a:defRPr/>
            </a:pPr>
            <a:r>
              <a:rPr lang="en-US" dirty="0"/>
              <a:t>People are curious about differences in the use of space in communication.  Researchers have identified four categories:</a:t>
            </a:r>
          </a:p>
          <a:p>
            <a:pPr marL="868680" lvl="1" indent="-283464" eaLnBrk="1" fontAlgn="auto" hangingPunct="1">
              <a:spcAft>
                <a:spcPts val="0"/>
              </a:spcAft>
              <a:buFont typeface="Wingdings 2"/>
              <a:buChar char=""/>
              <a:defRPr/>
            </a:pPr>
            <a:r>
              <a:rPr lang="en-US" dirty="0"/>
              <a:t>Intimate – from actual contact to about 18 inches </a:t>
            </a:r>
          </a:p>
          <a:p>
            <a:pPr marL="736600" lvl="1" indent="-279400" eaLnBrk="1" fontAlgn="auto" hangingPunct="1">
              <a:spcAft>
                <a:spcPts val="0"/>
              </a:spcAft>
              <a:buFont typeface="Wingdings 2"/>
              <a:buNone/>
              <a:defRPr/>
            </a:pPr>
            <a:r>
              <a:rPr lang="en-US" sz="2200" dirty="0"/>
              <a:t>	(use by family and close friends)</a:t>
            </a:r>
          </a:p>
          <a:p>
            <a:pPr marL="868680" lvl="1" indent="-283464" eaLnBrk="1" fontAlgn="auto" hangingPunct="1">
              <a:spcAft>
                <a:spcPts val="0"/>
              </a:spcAft>
              <a:buFont typeface="Wingdings 2"/>
              <a:buChar char=""/>
              <a:defRPr/>
            </a:pPr>
            <a:r>
              <a:rPr lang="en-US" dirty="0"/>
              <a:t>Personal – from 18 inches to about 4 feet </a:t>
            </a:r>
          </a:p>
          <a:p>
            <a:pPr marL="868680" lvl="1" indent="-283464" eaLnBrk="1" fontAlgn="auto" hangingPunct="1">
              <a:spcAft>
                <a:spcPts val="0"/>
              </a:spcAft>
              <a:buFont typeface="Wingdings 2"/>
              <a:buNone/>
              <a:defRPr/>
            </a:pPr>
            <a:r>
              <a:rPr lang="en-US" sz="2200" dirty="0"/>
              <a:t>	(Normal conversation, friends and acquaintances)</a:t>
            </a:r>
            <a:endParaRPr lang="en-US" dirty="0"/>
          </a:p>
          <a:p>
            <a:pPr marL="868680" lvl="1" indent="-283464" eaLnBrk="1" fontAlgn="auto" hangingPunct="1">
              <a:spcAft>
                <a:spcPts val="0"/>
              </a:spcAft>
              <a:buFont typeface="Wingdings 2"/>
              <a:buChar char=""/>
              <a:defRPr/>
            </a:pPr>
            <a:r>
              <a:rPr lang="en-US" dirty="0"/>
              <a:t>Social – from about 4 feet to about 7 feet </a:t>
            </a:r>
          </a:p>
          <a:p>
            <a:pPr marL="868680" lvl="1" indent="-283464" eaLnBrk="1" fontAlgn="auto" hangingPunct="1">
              <a:spcAft>
                <a:spcPts val="0"/>
              </a:spcAft>
              <a:buFont typeface="Wingdings 2"/>
              <a:buNone/>
              <a:defRPr/>
            </a:pPr>
            <a:r>
              <a:rPr lang="en-US" sz="2200" dirty="0"/>
              <a:t>	(Impersonal conversations and business transactions.</a:t>
            </a:r>
            <a:endParaRPr lang="en-US" dirty="0"/>
          </a:p>
          <a:p>
            <a:pPr marL="868680" lvl="1" indent="-283464" eaLnBrk="1" fontAlgn="auto" hangingPunct="1">
              <a:spcAft>
                <a:spcPts val="0"/>
              </a:spcAft>
              <a:buFont typeface="Wingdings 2"/>
              <a:buChar char=""/>
              <a:defRPr/>
            </a:pPr>
            <a:r>
              <a:rPr lang="en-US" dirty="0"/>
              <a:t>Public – from 12 feet or more </a:t>
            </a:r>
          </a:p>
          <a:p>
            <a:pPr marL="868680" lvl="1" indent="-283464" eaLnBrk="1" fontAlgn="auto" hangingPunct="1">
              <a:spcAft>
                <a:spcPts val="0"/>
              </a:spcAft>
              <a:buFont typeface="Wingdings 2"/>
              <a:buNone/>
              <a:defRPr/>
            </a:pPr>
            <a:r>
              <a:rPr lang="en-US" sz="2200" dirty="0"/>
              <a:t>	(Training, teaching, presentations in front of large groups)</a:t>
            </a:r>
            <a:endParaRPr lang="en-US" dirty="0"/>
          </a:p>
        </p:txBody>
      </p:sp>
      <p:sp>
        <p:nvSpPr>
          <p:cNvPr id="4" name="Slide Number Placeholder 3">
            <a:extLst>
              <a:ext uri="{FF2B5EF4-FFF2-40B4-BE49-F238E27FC236}">
                <a16:creationId xmlns:a16="http://schemas.microsoft.com/office/drawing/2014/main" id="{F291BA5A-68F1-4B3F-826A-DA30A876244F}"/>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F2590D3-21EA-43E4-9A8D-0CE879DA4018}" type="slidenum">
              <a:rPr lang="en-US" altLang="en-US">
                <a:solidFill>
                  <a:srgbClr val="B5A788"/>
                </a:solidFill>
              </a:rPr>
              <a:pPr/>
              <a:t>13</a:t>
            </a:fld>
            <a:endParaRPr lang="en-US" altLang="en-US">
              <a:solidFill>
                <a:srgbClr val="B5A788"/>
              </a:solidFill>
            </a:endParaRPr>
          </a:p>
        </p:txBody>
      </p:sp>
      <p:sp>
        <p:nvSpPr>
          <p:cNvPr id="5" name="Footer Placeholder 4">
            <a:extLst>
              <a:ext uri="{FF2B5EF4-FFF2-40B4-BE49-F238E27FC236}">
                <a16:creationId xmlns:a16="http://schemas.microsoft.com/office/drawing/2014/main" id="{895B3AEB-1B70-4623-AED0-22B13774B554}"/>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8523D-AC22-4D44-A379-6E5E6C995724}"/>
              </a:ext>
            </a:extLst>
          </p:cNvPr>
          <p:cNvSpPr>
            <a:spLocks noGrp="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Other Cultures may be DIFFERENT</a:t>
            </a:r>
          </a:p>
        </p:txBody>
      </p:sp>
      <p:sp>
        <p:nvSpPr>
          <p:cNvPr id="3" name="Content Placeholder 2">
            <a:extLst>
              <a:ext uri="{FF2B5EF4-FFF2-40B4-BE49-F238E27FC236}">
                <a16:creationId xmlns:a16="http://schemas.microsoft.com/office/drawing/2014/main" id="{2228E347-BCD2-49C9-92F7-26AC240B0C98}"/>
              </a:ext>
            </a:extLst>
          </p:cNvPr>
          <p:cNvSpPr>
            <a:spLocks noGrp="1"/>
          </p:cNvSpPr>
          <p:nvPr>
            <p:ph idx="1"/>
          </p:nvPr>
        </p:nvSpPr>
        <p:spPr>
          <a:xfrm>
            <a:off x="1371600" y="1752600"/>
            <a:ext cx="7315200" cy="4373563"/>
          </a:xfrm>
        </p:spPr>
        <p:txBody>
          <a:bodyPr>
            <a:normAutofit fontScale="77500" lnSpcReduction="20000"/>
          </a:bodyPr>
          <a:lstStyle/>
          <a:p>
            <a:pPr marL="548640" indent="-411480" eaLnBrk="1" fontAlgn="auto" hangingPunct="1">
              <a:spcAft>
                <a:spcPts val="0"/>
              </a:spcAft>
              <a:buClr>
                <a:schemeClr val="tx1">
                  <a:shade val="95000"/>
                </a:schemeClr>
              </a:buClr>
              <a:buFont typeface="Wingdings 2"/>
              <a:buChar char=""/>
              <a:defRPr/>
            </a:pPr>
            <a:r>
              <a:rPr lang="en-US" dirty="0"/>
              <a:t>In some other cultures, closer distances or contact is more prevalent:</a:t>
            </a:r>
          </a:p>
          <a:p>
            <a:pPr marL="868680" lvl="1" indent="-283464" eaLnBrk="1" fontAlgn="auto" hangingPunct="1">
              <a:spcAft>
                <a:spcPts val="0"/>
              </a:spcAft>
              <a:buFont typeface="Wingdings 2"/>
              <a:buChar char=""/>
              <a:defRPr/>
            </a:pPr>
            <a:r>
              <a:rPr lang="en-US" dirty="0"/>
              <a:t>Casual male friends hold hands</a:t>
            </a:r>
          </a:p>
          <a:p>
            <a:pPr marL="868680" lvl="1" indent="-283464" eaLnBrk="1" fontAlgn="auto" hangingPunct="1">
              <a:spcAft>
                <a:spcPts val="0"/>
              </a:spcAft>
              <a:buFont typeface="Wingdings 2"/>
              <a:buChar char=""/>
              <a:defRPr/>
            </a:pPr>
            <a:r>
              <a:rPr lang="en-US" dirty="0"/>
              <a:t>Males greet each other with kisses instead of handshakes</a:t>
            </a:r>
          </a:p>
          <a:p>
            <a:pPr marL="868680" lvl="1" indent="-283464" eaLnBrk="1" fontAlgn="auto" hangingPunct="1">
              <a:spcAft>
                <a:spcPts val="0"/>
              </a:spcAft>
              <a:buFont typeface="Wingdings 2"/>
              <a:buChar char=""/>
              <a:defRPr/>
            </a:pPr>
            <a:r>
              <a:rPr lang="en-US" dirty="0"/>
              <a:t>Males are likely to put their arms around one another</a:t>
            </a:r>
          </a:p>
          <a:p>
            <a:pPr marL="868680" lvl="1" indent="-283464" eaLnBrk="1" fontAlgn="auto" hangingPunct="1">
              <a:spcAft>
                <a:spcPts val="0"/>
              </a:spcAft>
              <a:buFont typeface="Wingdings 2"/>
              <a:buChar char=""/>
              <a:defRPr/>
            </a:pPr>
            <a:r>
              <a:rPr lang="en-US" dirty="0"/>
              <a:t>Businessmen stand much closer</a:t>
            </a:r>
          </a:p>
          <a:p>
            <a:pPr marL="548640" indent="-411480" eaLnBrk="1" fontAlgn="auto" hangingPunct="1">
              <a:spcAft>
                <a:spcPts val="0"/>
              </a:spcAft>
              <a:buClr>
                <a:schemeClr val="tx1">
                  <a:shade val="95000"/>
                </a:schemeClr>
              </a:buClr>
              <a:buFont typeface="Wingdings 2"/>
              <a:buChar char=""/>
              <a:defRPr/>
            </a:pPr>
            <a:r>
              <a:rPr lang="en-US" dirty="0"/>
              <a:t>In some cultures, power and hierarchical respect are shown by greater distances:</a:t>
            </a:r>
          </a:p>
          <a:p>
            <a:pPr marL="868680" lvl="1" indent="-283464" eaLnBrk="1" fontAlgn="auto" hangingPunct="1">
              <a:spcAft>
                <a:spcPts val="0"/>
              </a:spcAft>
              <a:buFont typeface="Wingdings 2"/>
              <a:buChar char=""/>
              <a:defRPr/>
            </a:pPr>
            <a:r>
              <a:rPr lang="en-US" dirty="0"/>
              <a:t>Bowing is used as a greeting</a:t>
            </a:r>
          </a:p>
          <a:p>
            <a:pPr marL="868680" lvl="1" indent="-283464" eaLnBrk="1" fontAlgn="auto" hangingPunct="1">
              <a:spcAft>
                <a:spcPts val="0"/>
              </a:spcAft>
              <a:buFont typeface="Wingdings 2"/>
              <a:buChar char=""/>
              <a:defRPr/>
            </a:pPr>
            <a:r>
              <a:rPr lang="en-US" dirty="0"/>
              <a:t>High-ranking businessmen and political figures dominate</a:t>
            </a:r>
          </a:p>
        </p:txBody>
      </p:sp>
      <p:sp>
        <p:nvSpPr>
          <p:cNvPr id="4" name="Slide Number Placeholder 3">
            <a:extLst>
              <a:ext uri="{FF2B5EF4-FFF2-40B4-BE49-F238E27FC236}">
                <a16:creationId xmlns:a16="http://schemas.microsoft.com/office/drawing/2014/main" id="{3034080E-A722-428D-AC69-697BA942F478}"/>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7FE9F5B-87B1-4635-B17A-708E42414C1B}" type="slidenum">
              <a:rPr lang="en-US" altLang="en-US">
                <a:solidFill>
                  <a:srgbClr val="B5A788"/>
                </a:solidFill>
              </a:rPr>
              <a:pPr/>
              <a:t>14</a:t>
            </a:fld>
            <a:endParaRPr lang="en-US" altLang="en-US">
              <a:solidFill>
                <a:srgbClr val="B5A788"/>
              </a:solidFill>
            </a:endParaRPr>
          </a:p>
        </p:txBody>
      </p:sp>
      <p:sp>
        <p:nvSpPr>
          <p:cNvPr id="5" name="Footer Placeholder 4">
            <a:extLst>
              <a:ext uri="{FF2B5EF4-FFF2-40B4-BE49-F238E27FC236}">
                <a16:creationId xmlns:a16="http://schemas.microsoft.com/office/drawing/2014/main" id="{BD0F9202-8D92-44E7-A25A-ED2A9C0DA562}"/>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769B3-45BD-4BEB-AB1F-3371013A6499}"/>
              </a:ext>
            </a:extLst>
          </p:cNvPr>
          <p:cNvSpPr>
            <a:spLocks noGrp="1"/>
          </p:cNvSpPr>
          <p:nvPr>
            <p:ph type="title"/>
          </p:nvPr>
        </p:nvSpPr>
        <p:spPr>
          <a:xfrm>
            <a:off x="1435100" y="274638"/>
            <a:ext cx="7499350" cy="1143000"/>
          </a:xfrm>
        </p:spPr>
        <p:txBody>
          <a:bodyPr>
            <a:normAutofit fontScale="90000"/>
          </a:bodyPr>
          <a:lstStyle/>
          <a:p>
            <a:pPr eaLnBrk="1" fontAlgn="auto" hangingPunct="1">
              <a:spcAft>
                <a:spcPts val="0"/>
              </a:spcAft>
              <a:defRPr/>
            </a:pPr>
            <a:r>
              <a:rPr lang="en-US" dirty="0">
                <a:solidFill>
                  <a:schemeClr val="tx2">
                    <a:satMod val="130000"/>
                  </a:schemeClr>
                </a:solidFill>
              </a:rPr>
              <a:t>2-Way Communication &amp;</a:t>
            </a:r>
            <a:br>
              <a:rPr lang="en-US" dirty="0">
                <a:solidFill>
                  <a:schemeClr val="tx2">
                    <a:satMod val="130000"/>
                  </a:schemeClr>
                </a:solidFill>
              </a:rPr>
            </a:br>
            <a:r>
              <a:rPr lang="en-US" dirty="0">
                <a:solidFill>
                  <a:schemeClr val="tx2">
                    <a:satMod val="130000"/>
                  </a:schemeClr>
                </a:solidFill>
              </a:rPr>
              <a:t>Effective Feedback - SENDER</a:t>
            </a:r>
          </a:p>
        </p:txBody>
      </p:sp>
      <p:sp>
        <p:nvSpPr>
          <p:cNvPr id="4" name="Content Placeholder 3">
            <a:extLst>
              <a:ext uri="{FF2B5EF4-FFF2-40B4-BE49-F238E27FC236}">
                <a16:creationId xmlns:a16="http://schemas.microsoft.com/office/drawing/2014/main" id="{69B94CE9-36DA-40C7-A18A-A3C18F2F153F}"/>
              </a:ext>
            </a:extLst>
          </p:cNvPr>
          <p:cNvSpPr>
            <a:spLocks noGrp="1"/>
          </p:cNvSpPr>
          <p:nvPr>
            <p:ph sz="half" idx="1"/>
          </p:nvPr>
        </p:nvSpPr>
        <p:spPr>
          <a:xfrm>
            <a:off x="1435100" y="1524000"/>
            <a:ext cx="3657600" cy="4664075"/>
          </a:xfrm>
        </p:spPr>
        <p:txBody>
          <a:bodyPr>
            <a:normAutofit fontScale="77500" lnSpcReduction="20000"/>
          </a:bodyPr>
          <a:lstStyle/>
          <a:p>
            <a:pPr marL="548640" indent="-411480" eaLnBrk="1" fontAlgn="auto" hangingPunct="1">
              <a:spcAft>
                <a:spcPts val="0"/>
              </a:spcAft>
              <a:buClr>
                <a:schemeClr val="tx1">
                  <a:shade val="95000"/>
                </a:schemeClr>
              </a:buClr>
              <a:buFont typeface="Wingdings 2"/>
              <a:buChar char=""/>
              <a:defRPr/>
            </a:pPr>
            <a:r>
              <a:rPr lang="en-US" dirty="0"/>
              <a:t>Simplify or rephrase what was said</a:t>
            </a:r>
          </a:p>
          <a:p>
            <a:pPr marL="548640" indent="-411480" eaLnBrk="1" fontAlgn="auto" hangingPunct="1">
              <a:spcAft>
                <a:spcPts val="0"/>
              </a:spcAft>
              <a:buClr>
                <a:schemeClr val="tx1">
                  <a:shade val="95000"/>
                </a:schemeClr>
              </a:buClr>
              <a:buFont typeface="Wingdings 2"/>
              <a:buChar char=""/>
              <a:defRPr/>
            </a:pPr>
            <a:r>
              <a:rPr lang="en-US" dirty="0"/>
              <a:t>Give examples to demonstrate</a:t>
            </a:r>
          </a:p>
          <a:p>
            <a:pPr marL="548640" indent="-411480" eaLnBrk="1" fontAlgn="auto" hangingPunct="1">
              <a:spcAft>
                <a:spcPts val="0"/>
              </a:spcAft>
              <a:buClr>
                <a:schemeClr val="tx1">
                  <a:shade val="95000"/>
                </a:schemeClr>
              </a:buClr>
              <a:buFont typeface="Wingdings 2"/>
              <a:buChar char=""/>
              <a:defRPr/>
            </a:pPr>
            <a:r>
              <a:rPr lang="en-US" dirty="0"/>
              <a:t>Look at a situation from another person’s perspective</a:t>
            </a:r>
          </a:p>
          <a:p>
            <a:pPr marL="548640" indent="-411480" eaLnBrk="1" fontAlgn="auto" hangingPunct="1">
              <a:spcAft>
                <a:spcPts val="0"/>
              </a:spcAft>
              <a:buClr>
                <a:schemeClr val="tx1">
                  <a:shade val="95000"/>
                </a:schemeClr>
              </a:buClr>
              <a:buFont typeface="Wingdings 2"/>
              <a:buChar char=""/>
              <a:defRPr/>
            </a:pPr>
            <a:r>
              <a:rPr lang="en-US" dirty="0"/>
              <a:t>Use language that is inclusive</a:t>
            </a:r>
          </a:p>
          <a:p>
            <a:pPr marL="548640" indent="-411480" eaLnBrk="1" fontAlgn="auto" hangingPunct="1">
              <a:spcAft>
                <a:spcPts val="0"/>
              </a:spcAft>
              <a:buClr>
                <a:schemeClr val="tx1">
                  <a:shade val="95000"/>
                </a:schemeClr>
              </a:buClr>
              <a:buFont typeface="Wingdings 2"/>
              <a:buChar char=""/>
              <a:defRPr/>
            </a:pPr>
            <a:r>
              <a:rPr lang="en-US" dirty="0"/>
              <a:t>Learn the correct pronunciation of a person’s name</a:t>
            </a:r>
          </a:p>
        </p:txBody>
      </p:sp>
      <p:sp>
        <p:nvSpPr>
          <p:cNvPr id="5" name="Content Placeholder 4">
            <a:extLst>
              <a:ext uri="{FF2B5EF4-FFF2-40B4-BE49-F238E27FC236}">
                <a16:creationId xmlns:a16="http://schemas.microsoft.com/office/drawing/2014/main" id="{411D5C12-49C8-4E18-A2DE-1203276F0DC8}"/>
              </a:ext>
            </a:extLst>
          </p:cNvPr>
          <p:cNvSpPr>
            <a:spLocks noGrp="1"/>
          </p:cNvSpPr>
          <p:nvPr>
            <p:ph sz="half" idx="2"/>
          </p:nvPr>
        </p:nvSpPr>
        <p:spPr>
          <a:xfrm>
            <a:off x="5276850" y="1524000"/>
            <a:ext cx="3657600" cy="4664075"/>
          </a:xfrm>
        </p:spPr>
        <p:txBody>
          <a:bodyPr>
            <a:normAutofit fontScale="77500" lnSpcReduction="20000"/>
          </a:bodyPr>
          <a:lstStyle/>
          <a:p>
            <a:pPr marL="548640" indent="-411480" eaLnBrk="1" fontAlgn="auto" hangingPunct="1">
              <a:spcAft>
                <a:spcPts val="0"/>
              </a:spcAft>
              <a:buClr>
                <a:schemeClr val="tx1">
                  <a:shade val="95000"/>
                </a:schemeClr>
              </a:buClr>
              <a:buFont typeface="Wingdings 2"/>
              <a:buChar char=""/>
              <a:defRPr/>
            </a:pPr>
            <a:r>
              <a:rPr lang="en-US" dirty="0"/>
              <a:t>Honor preferences of other when addressing them (formal vs. informal names) or identity labels </a:t>
            </a:r>
          </a:p>
          <a:p>
            <a:pPr marL="548640" indent="-411480" eaLnBrk="1" fontAlgn="auto" hangingPunct="1">
              <a:spcAft>
                <a:spcPts val="0"/>
              </a:spcAft>
              <a:buClr>
                <a:schemeClr val="tx1">
                  <a:shade val="95000"/>
                </a:schemeClr>
              </a:buClr>
              <a:buFont typeface="Wingdings 2"/>
              <a:buChar char=""/>
              <a:defRPr/>
            </a:pPr>
            <a:r>
              <a:rPr lang="en-US" dirty="0"/>
              <a:t>Avoid adjectives that spotlight attributes that are unnecessary in the context of the message being communicated when the person’s race, age, or sexual orientation are irrelevant</a:t>
            </a:r>
          </a:p>
          <a:p>
            <a:pPr marL="548640" indent="-411480" eaLnBrk="1" fontAlgn="auto" hangingPunct="1">
              <a:spcAft>
                <a:spcPts val="0"/>
              </a:spcAft>
              <a:buClr>
                <a:schemeClr val="tx1">
                  <a:shade val="95000"/>
                </a:schemeClr>
              </a:buClr>
              <a:buFont typeface="Wingdings 2"/>
              <a:buChar char=""/>
              <a:defRPr/>
            </a:pPr>
            <a:r>
              <a:rPr lang="en-US" dirty="0"/>
              <a:t>Be careful of using stereotypical phrases that might be culturally offensive</a:t>
            </a:r>
          </a:p>
        </p:txBody>
      </p:sp>
      <p:sp>
        <p:nvSpPr>
          <p:cNvPr id="6" name="Slide Number Placeholder 5">
            <a:extLst>
              <a:ext uri="{FF2B5EF4-FFF2-40B4-BE49-F238E27FC236}">
                <a16:creationId xmlns:a16="http://schemas.microsoft.com/office/drawing/2014/main" id="{B63B1A71-0085-4B53-ADE1-7EC9478A1DBD}"/>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395587D-F547-4B99-9662-E37CCD270942}" type="slidenum">
              <a:rPr lang="en-US" altLang="en-US">
                <a:solidFill>
                  <a:srgbClr val="B5A788"/>
                </a:solidFill>
              </a:rPr>
              <a:pPr/>
              <a:t>15</a:t>
            </a:fld>
            <a:endParaRPr lang="en-US" altLang="en-US">
              <a:solidFill>
                <a:srgbClr val="B5A788"/>
              </a:solidFill>
            </a:endParaRPr>
          </a:p>
        </p:txBody>
      </p:sp>
      <p:sp>
        <p:nvSpPr>
          <p:cNvPr id="7" name="Footer Placeholder 6">
            <a:extLst>
              <a:ext uri="{FF2B5EF4-FFF2-40B4-BE49-F238E27FC236}">
                <a16:creationId xmlns:a16="http://schemas.microsoft.com/office/drawing/2014/main" id="{05359CFB-BAF8-4F29-9CBB-E018BEFD8B12}"/>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77933-275D-4962-98CC-ADAA6338BB1E}"/>
              </a:ext>
            </a:extLst>
          </p:cNvPr>
          <p:cNvSpPr>
            <a:spLocks noGrp="1"/>
          </p:cNvSpPr>
          <p:nvPr>
            <p:ph type="title"/>
          </p:nvPr>
        </p:nvSpPr>
        <p:spPr>
          <a:xfrm>
            <a:off x="1435100" y="274638"/>
            <a:ext cx="7499350" cy="1143000"/>
          </a:xfrm>
        </p:spPr>
        <p:txBody>
          <a:bodyPr>
            <a:normAutofit fontScale="90000"/>
          </a:bodyPr>
          <a:lstStyle/>
          <a:p>
            <a:pPr eaLnBrk="1" fontAlgn="auto" hangingPunct="1">
              <a:spcAft>
                <a:spcPts val="0"/>
              </a:spcAft>
              <a:defRPr/>
            </a:pPr>
            <a:r>
              <a:rPr lang="en-US" dirty="0">
                <a:solidFill>
                  <a:schemeClr val="tx2">
                    <a:satMod val="130000"/>
                  </a:schemeClr>
                </a:solidFill>
              </a:rPr>
              <a:t>2-Way Communication &amp;</a:t>
            </a:r>
            <a:br>
              <a:rPr lang="en-US" dirty="0">
                <a:solidFill>
                  <a:schemeClr val="tx2">
                    <a:satMod val="130000"/>
                  </a:schemeClr>
                </a:solidFill>
              </a:rPr>
            </a:br>
            <a:r>
              <a:rPr lang="en-US" dirty="0">
                <a:solidFill>
                  <a:schemeClr val="tx2">
                    <a:satMod val="130000"/>
                  </a:schemeClr>
                </a:solidFill>
              </a:rPr>
              <a:t>Effective Feedback - RECEIVER</a:t>
            </a:r>
          </a:p>
        </p:txBody>
      </p:sp>
      <p:sp>
        <p:nvSpPr>
          <p:cNvPr id="3" name="Content Placeholder 2">
            <a:extLst>
              <a:ext uri="{FF2B5EF4-FFF2-40B4-BE49-F238E27FC236}">
                <a16:creationId xmlns:a16="http://schemas.microsoft.com/office/drawing/2014/main" id="{E517555A-69C6-4938-9F26-999CCA0E272F}"/>
              </a:ext>
            </a:extLst>
          </p:cNvPr>
          <p:cNvSpPr>
            <a:spLocks noGrp="1"/>
          </p:cNvSpPr>
          <p:nvPr>
            <p:ph sz="half" idx="1"/>
          </p:nvPr>
        </p:nvSpPr>
        <p:spPr>
          <a:xfrm>
            <a:off x="1435100" y="1524000"/>
            <a:ext cx="3657600" cy="4664075"/>
          </a:xfrm>
        </p:spPr>
        <p:txBody>
          <a:bodyPr>
            <a:normAutofit fontScale="92500" lnSpcReduction="20000"/>
          </a:bodyPr>
          <a:lstStyle/>
          <a:p>
            <a:pPr marL="548640" indent="-411480" eaLnBrk="1" fontAlgn="auto" hangingPunct="1">
              <a:spcAft>
                <a:spcPts val="0"/>
              </a:spcAft>
              <a:buClr>
                <a:schemeClr val="tx1">
                  <a:shade val="95000"/>
                </a:schemeClr>
              </a:buClr>
              <a:buFont typeface="Wingdings 2"/>
              <a:buChar char=""/>
              <a:defRPr/>
            </a:pPr>
            <a:r>
              <a:rPr lang="en-US" dirty="0"/>
              <a:t>Ask the speaker to slow down, enunciate more clearly, repeat, rephrase, or simplify the message</a:t>
            </a:r>
          </a:p>
          <a:p>
            <a:pPr marL="548640" indent="-411480" eaLnBrk="1" fontAlgn="auto" hangingPunct="1">
              <a:spcAft>
                <a:spcPts val="0"/>
              </a:spcAft>
              <a:buClr>
                <a:schemeClr val="tx1">
                  <a:shade val="95000"/>
                </a:schemeClr>
              </a:buClr>
              <a:buFont typeface="Wingdings 2"/>
              <a:buChar char=""/>
              <a:defRPr/>
            </a:pPr>
            <a:r>
              <a:rPr lang="en-US" dirty="0"/>
              <a:t>Check back for clarification and confirmation by saying, “are you saying…?”</a:t>
            </a:r>
          </a:p>
          <a:p>
            <a:pPr marL="548640" indent="-411480" eaLnBrk="1" fontAlgn="auto" hangingPunct="1">
              <a:spcAft>
                <a:spcPts val="0"/>
              </a:spcAft>
              <a:buClr>
                <a:schemeClr val="tx1">
                  <a:shade val="95000"/>
                </a:schemeClr>
              </a:buClr>
              <a:buFont typeface="Wingdings 2"/>
              <a:buChar char=""/>
              <a:defRPr/>
            </a:pPr>
            <a:r>
              <a:rPr lang="en-US" dirty="0"/>
              <a:t>Listen for feelings</a:t>
            </a:r>
          </a:p>
        </p:txBody>
      </p:sp>
      <p:sp>
        <p:nvSpPr>
          <p:cNvPr id="4" name="Content Placeholder 3">
            <a:extLst>
              <a:ext uri="{FF2B5EF4-FFF2-40B4-BE49-F238E27FC236}">
                <a16:creationId xmlns:a16="http://schemas.microsoft.com/office/drawing/2014/main" id="{9091CC68-479D-44B3-A6AD-6B7AFC0ADFDD}"/>
              </a:ext>
            </a:extLst>
          </p:cNvPr>
          <p:cNvSpPr>
            <a:spLocks noGrp="1"/>
          </p:cNvSpPr>
          <p:nvPr>
            <p:ph sz="half" idx="2"/>
          </p:nvPr>
        </p:nvSpPr>
        <p:spPr>
          <a:xfrm>
            <a:off x="5276850" y="1524000"/>
            <a:ext cx="3657600" cy="4664075"/>
          </a:xfrm>
        </p:spPr>
        <p:txBody>
          <a:bodyPr>
            <a:normAutofit fontScale="92500" lnSpcReduction="20000"/>
          </a:bodyPr>
          <a:lstStyle/>
          <a:p>
            <a:pPr marL="548640" indent="-411480" eaLnBrk="1" fontAlgn="auto" hangingPunct="1">
              <a:spcAft>
                <a:spcPts val="0"/>
              </a:spcAft>
              <a:buClr>
                <a:schemeClr val="tx1">
                  <a:shade val="95000"/>
                </a:schemeClr>
              </a:buClr>
              <a:buFont typeface="Wingdings 2"/>
              <a:buChar char=""/>
              <a:defRPr/>
            </a:pPr>
            <a:r>
              <a:rPr lang="en-US" dirty="0"/>
              <a:t>Summarize what she/he heard to ensure that the message was correctly understood</a:t>
            </a:r>
          </a:p>
          <a:p>
            <a:pPr marL="548640" indent="-411480" eaLnBrk="1" fontAlgn="auto" hangingPunct="1">
              <a:spcAft>
                <a:spcPts val="0"/>
              </a:spcAft>
              <a:buClr>
                <a:schemeClr val="tx1">
                  <a:shade val="95000"/>
                </a:schemeClr>
              </a:buClr>
              <a:buFont typeface="Wingdings 2"/>
              <a:buChar char=""/>
              <a:defRPr/>
            </a:pPr>
            <a:r>
              <a:rPr lang="en-US" dirty="0"/>
              <a:t>Practice reflective listening i.e. listening for content, feelings, and assumptions and reflecting back on what you think the content, feelings and assumption communicated were.</a:t>
            </a:r>
          </a:p>
        </p:txBody>
      </p:sp>
      <p:sp>
        <p:nvSpPr>
          <p:cNvPr id="5" name="Slide Number Placeholder 4">
            <a:extLst>
              <a:ext uri="{FF2B5EF4-FFF2-40B4-BE49-F238E27FC236}">
                <a16:creationId xmlns:a16="http://schemas.microsoft.com/office/drawing/2014/main" id="{3A5B87DB-6A3C-43DC-86C1-44CFF5A3BF36}"/>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F13CC78-49C0-4B6F-AFDC-34B320338850}" type="slidenum">
              <a:rPr lang="en-US" altLang="en-US">
                <a:solidFill>
                  <a:srgbClr val="B5A788"/>
                </a:solidFill>
              </a:rPr>
              <a:pPr/>
              <a:t>16</a:t>
            </a:fld>
            <a:endParaRPr lang="en-US" altLang="en-US">
              <a:solidFill>
                <a:srgbClr val="B5A788"/>
              </a:solidFill>
            </a:endParaRPr>
          </a:p>
        </p:txBody>
      </p:sp>
      <p:sp>
        <p:nvSpPr>
          <p:cNvPr id="6" name="Footer Placeholder 5">
            <a:extLst>
              <a:ext uri="{FF2B5EF4-FFF2-40B4-BE49-F238E27FC236}">
                <a16:creationId xmlns:a16="http://schemas.microsoft.com/office/drawing/2014/main" id="{531C53E7-C706-48FD-8328-FD8C1F196206}"/>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2EF6F6-74CD-481F-B5A0-88F43DE0AFED}"/>
              </a:ext>
            </a:extLst>
          </p:cNvPr>
          <p:cNvSpPr>
            <a:spLocks noGrp="1"/>
          </p:cNvSpPr>
          <p:nvPr>
            <p:ph type="title"/>
          </p:nvPr>
        </p:nvSpPr>
        <p:spPr/>
        <p:txBody>
          <a:bodyPr/>
          <a:lstStyle/>
          <a:p>
            <a:pPr eaLnBrk="1" fontAlgn="auto" hangingPunct="1">
              <a:spcAft>
                <a:spcPts val="0"/>
              </a:spcAft>
              <a:defRPr/>
            </a:pPr>
            <a:r>
              <a:rPr lang="en-US" dirty="0">
                <a:solidFill>
                  <a:schemeClr val="tx2">
                    <a:satMod val="130000"/>
                  </a:schemeClr>
                </a:solidFill>
              </a:rPr>
              <a:t>PERSONAL LANGUAGE</a:t>
            </a:r>
          </a:p>
        </p:txBody>
      </p:sp>
      <p:sp>
        <p:nvSpPr>
          <p:cNvPr id="6" name="Text Placeholder 5">
            <a:extLst>
              <a:ext uri="{FF2B5EF4-FFF2-40B4-BE49-F238E27FC236}">
                <a16:creationId xmlns:a16="http://schemas.microsoft.com/office/drawing/2014/main" id="{D7FDA0B3-A2B7-4299-9272-14D54EFC0A97}"/>
              </a:ext>
            </a:extLst>
          </p:cNvPr>
          <p:cNvSpPr>
            <a:spLocks noGrp="1"/>
          </p:cNvSpPr>
          <p:nvPr>
            <p:ph idx="1"/>
          </p:nvPr>
        </p:nvSpPr>
        <p:spPr>
          <a:xfrm>
            <a:off x="1447800" y="1295400"/>
            <a:ext cx="7239000" cy="4830763"/>
          </a:xfrm>
        </p:spPr>
        <p:txBody>
          <a:bodyPr>
            <a:noAutofit/>
          </a:bodyPr>
          <a:lstStyle/>
          <a:p>
            <a:pPr marL="0" indent="0" eaLnBrk="1" fontAlgn="auto" hangingPunct="1">
              <a:spcAft>
                <a:spcPts val="0"/>
              </a:spcAft>
              <a:buClr>
                <a:schemeClr val="tx1">
                  <a:shade val="95000"/>
                </a:schemeClr>
              </a:buClr>
              <a:buFont typeface="Wingdings 2"/>
              <a:buNone/>
              <a:defRPr/>
            </a:pPr>
            <a:r>
              <a:rPr lang="en-US" sz="2400" dirty="0"/>
              <a:t>When we speak, we all exhibit biases; biases that reflect our experiences, region where we grew up, personal history, fads, likes and dislikes.  To examine your own communication patterns for racial or ethnic bias, pay attention to the following:</a:t>
            </a:r>
          </a:p>
          <a:p>
            <a:pPr marL="463550" indent="-463550" eaLnBrk="1" fontAlgn="auto" hangingPunct="1">
              <a:spcAft>
                <a:spcPts val="0"/>
              </a:spcAft>
              <a:buClr>
                <a:schemeClr val="tx1">
                  <a:shade val="95000"/>
                </a:schemeClr>
              </a:buClr>
              <a:buFont typeface="Wingdings 2"/>
              <a:buChar char=""/>
              <a:tabLst>
                <a:tab pos="463550" algn="l"/>
              </a:tabLst>
              <a:defRPr/>
            </a:pPr>
            <a:r>
              <a:rPr lang="en-US" sz="2400" dirty="0"/>
              <a:t>Be aware of words, images, and situations that suggest all or most members of a racial or ethnic group are the same.</a:t>
            </a:r>
          </a:p>
          <a:p>
            <a:pPr marL="463550" indent="-463550" eaLnBrk="1" fontAlgn="auto" hangingPunct="1">
              <a:spcAft>
                <a:spcPts val="0"/>
              </a:spcAft>
              <a:buClr>
                <a:schemeClr val="tx1">
                  <a:shade val="95000"/>
                </a:schemeClr>
              </a:buClr>
              <a:buFont typeface="Wingdings 2"/>
              <a:buChar char=""/>
              <a:tabLst>
                <a:tab pos="463550" algn="l"/>
              </a:tabLst>
              <a:defRPr/>
            </a:pPr>
            <a:r>
              <a:rPr lang="en-US" sz="2400" dirty="0"/>
              <a:t>Avoid qualifiers that reinforce racial and ethnic stereotypes</a:t>
            </a:r>
          </a:p>
          <a:p>
            <a:pPr marL="463550" indent="-463550" eaLnBrk="1" fontAlgn="auto" hangingPunct="1">
              <a:spcAft>
                <a:spcPts val="0"/>
              </a:spcAft>
              <a:buClr>
                <a:schemeClr val="tx1">
                  <a:shade val="95000"/>
                </a:schemeClr>
              </a:buClr>
              <a:buFont typeface="Wingdings 2"/>
              <a:buChar char=""/>
              <a:tabLst>
                <a:tab pos="463550" algn="l"/>
              </a:tabLst>
              <a:defRPr/>
            </a:pPr>
            <a:r>
              <a:rPr lang="en-US" sz="2400" dirty="0"/>
              <a:t>Identify by race or ethnic origin only when relevant</a:t>
            </a:r>
          </a:p>
          <a:p>
            <a:pPr marL="463550" indent="-463550" eaLnBrk="1" fontAlgn="auto" hangingPunct="1">
              <a:spcAft>
                <a:spcPts val="0"/>
              </a:spcAft>
              <a:buClr>
                <a:schemeClr val="tx1">
                  <a:shade val="95000"/>
                </a:schemeClr>
              </a:buClr>
              <a:buFont typeface="Wingdings 2"/>
              <a:buChar char=""/>
              <a:tabLst>
                <a:tab pos="463550" algn="l"/>
              </a:tabLst>
              <a:defRPr/>
            </a:pPr>
            <a:endParaRPr lang="en-US" sz="2000" dirty="0"/>
          </a:p>
        </p:txBody>
      </p:sp>
      <p:sp>
        <p:nvSpPr>
          <p:cNvPr id="5" name="Slide Number Placeholder 4">
            <a:extLst>
              <a:ext uri="{FF2B5EF4-FFF2-40B4-BE49-F238E27FC236}">
                <a16:creationId xmlns:a16="http://schemas.microsoft.com/office/drawing/2014/main" id="{49B0C22F-11B1-4307-AA3A-D46BD1D8C8CD}"/>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15D6162-22B3-4825-9A6F-FCE31838E283}" type="slidenum">
              <a:rPr lang="en-US" altLang="en-US">
                <a:solidFill>
                  <a:srgbClr val="B5A788"/>
                </a:solidFill>
              </a:rPr>
              <a:pPr/>
              <a:t>2</a:t>
            </a:fld>
            <a:endParaRPr lang="en-US" altLang="en-US">
              <a:solidFill>
                <a:srgbClr val="B5A788"/>
              </a:solidFill>
            </a:endParaRPr>
          </a:p>
        </p:txBody>
      </p:sp>
      <p:sp>
        <p:nvSpPr>
          <p:cNvPr id="7" name="Footer Placeholder 6">
            <a:extLst>
              <a:ext uri="{FF2B5EF4-FFF2-40B4-BE49-F238E27FC236}">
                <a16:creationId xmlns:a16="http://schemas.microsoft.com/office/drawing/2014/main" id="{FCD6E860-9477-4DD5-BA2F-639409BAE431}"/>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F6FC97B-893B-4BD9-9314-7634E3E52A42}"/>
              </a:ext>
            </a:extLst>
          </p:cNvPr>
          <p:cNvSpPr>
            <a:spLocks noGrp="1"/>
          </p:cNvSpPr>
          <p:nvPr>
            <p:ph type="title"/>
          </p:nvPr>
        </p:nvSpPr>
        <p:spPr/>
        <p:txBody>
          <a:bodyPr/>
          <a:lstStyle/>
          <a:p>
            <a:pPr eaLnBrk="1" fontAlgn="auto" hangingPunct="1">
              <a:spcAft>
                <a:spcPts val="0"/>
              </a:spcAft>
              <a:defRPr/>
            </a:pPr>
            <a:r>
              <a:rPr lang="en-US" dirty="0">
                <a:solidFill>
                  <a:schemeClr val="tx2">
                    <a:satMod val="130000"/>
                  </a:schemeClr>
                </a:solidFill>
              </a:rPr>
              <a:t>PERSONAL LANGUAGE</a:t>
            </a:r>
          </a:p>
        </p:txBody>
      </p:sp>
      <p:sp>
        <p:nvSpPr>
          <p:cNvPr id="19458" name="Text Placeholder 5">
            <a:extLst>
              <a:ext uri="{FF2B5EF4-FFF2-40B4-BE49-F238E27FC236}">
                <a16:creationId xmlns:a16="http://schemas.microsoft.com/office/drawing/2014/main" id="{0423C628-E82F-473D-B5BA-0255252D012F}"/>
              </a:ext>
            </a:extLst>
          </p:cNvPr>
          <p:cNvSpPr>
            <a:spLocks noGrp="1"/>
          </p:cNvSpPr>
          <p:nvPr>
            <p:ph idx="1"/>
          </p:nvPr>
        </p:nvSpPr>
        <p:spPr>
          <a:xfrm>
            <a:off x="1371600" y="1295400"/>
            <a:ext cx="7315200" cy="4830763"/>
          </a:xfrm>
        </p:spPr>
        <p:txBody>
          <a:bodyPr/>
          <a:lstStyle/>
          <a:p>
            <a:pPr marL="463550" indent="-463550" eaLnBrk="1" hangingPunct="1">
              <a:tabLst>
                <a:tab pos="463550" algn="l"/>
              </a:tabLst>
            </a:pPr>
            <a:r>
              <a:rPr lang="en-US" altLang="en-US" sz="2400"/>
              <a:t>Be aware of language, that to some people, has questionable racial or ethnic connotations</a:t>
            </a:r>
          </a:p>
          <a:p>
            <a:pPr marL="463550" indent="-463550" eaLnBrk="1" hangingPunct="1">
              <a:tabLst>
                <a:tab pos="463550" algn="l"/>
              </a:tabLst>
            </a:pPr>
            <a:r>
              <a:rPr lang="en-US" altLang="en-US" sz="2400"/>
              <a:t>Be aware of possible negative implications of color symbolic words</a:t>
            </a:r>
          </a:p>
          <a:p>
            <a:pPr marL="463550" indent="-463550" eaLnBrk="1" hangingPunct="1">
              <a:tabLst>
                <a:tab pos="463550" algn="l"/>
              </a:tabLst>
            </a:pPr>
            <a:r>
              <a:rPr lang="en-US" altLang="en-US" sz="2400"/>
              <a:t>Avoid patronizing and tokenism toward any racial or ethnic group</a:t>
            </a:r>
          </a:p>
          <a:p>
            <a:pPr marL="463550" indent="-463550" eaLnBrk="1" hangingPunct="1">
              <a:tabLst>
                <a:tab pos="463550" algn="l"/>
              </a:tabLst>
            </a:pPr>
            <a:r>
              <a:rPr lang="en-US" altLang="en-US" sz="2400"/>
              <a:t>Substitute substantive information for ethnic clichés’</a:t>
            </a:r>
          </a:p>
          <a:p>
            <a:pPr marL="463550" indent="-463550" eaLnBrk="1" hangingPunct="1">
              <a:tabLst>
                <a:tab pos="463550" algn="l"/>
              </a:tabLst>
            </a:pPr>
            <a:r>
              <a:rPr lang="en-US" altLang="en-US" sz="2400"/>
              <a:t>Review media to see if all groups are fairly represented</a:t>
            </a:r>
          </a:p>
        </p:txBody>
      </p:sp>
      <p:sp>
        <p:nvSpPr>
          <p:cNvPr id="5" name="Slide Number Placeholder 4">
            <a:extLst>
              <a:ext uri="{FF2B5EF4-FFF2-40B4-BE49-F238E27FC236}">
                <a16:creationId xmlns:a16="http://schemas.microsoft.com/office/drawing/2014/main" id="{7F7FEE5B-8656-44CD-A659-2EE8030532BD}"/>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9106F0A-5FE7-44B2-9649-E676F71D9AB9}" type="slidenum">
              <a:rPr lang="en-US" altLang="en-US">
                <a:solidFill>
                  <a:srgbClr val="B5A788"/>
                </a:solidFill>
              </a:rPr>
              <a:pPr/>
              <a:t>3</a:t>
            </a:fld>
            <a:endParaRPr lang="en-US" altLang="en-US">
              <a:solidFill>
                <a:srgbClr val="B5A788"/>
              </a:solidFill>
            </a:endParaRPr>
          </a:p>
        </p:txBody>
      </p:sp>
      <p:sp>
        <p:nvSpPr>
          <p:cNvPr id="6" name="Footer Placeholder 5">
            <a:extLst>
              <a:ext uri="{FF2B5EF4-FFF2-40B4-BE49-F238E27FC236}">
                <a16:creationId xmlns:a16="http://schemas.microsoft.com/office/drawing/2014/main" id="{C3AE645E-A952-4DE0-8694-0E2100A1C995}"/>
              </a:ext>
            </a:extLst>
          </p:cNvPr>
          <p:cNvSpPr>
            <a:spLocks noGrp="1"/>
          </p:cNvSpPr>
          <p:nvPr>
            <p:ph type="ftr" sz="quarter" idx="11"/>
          </p:nvPr>
        </p:nvSpPr>
        <p:spPr/>
        <p:txBody>
          <a:bodyPr/>
          <a:lstStyle/>
          <a:p>
            <a:pPr>
              <a:defRPr/>
            </a:pPr>
            <a:r>
              <a:rPr lang="en-US" dirty="0"/>
              <a:t>1.I.11 Cultural Diversity Communication Tips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CF2DB-A16F-4824-96A7-66FD6E248D81}"/>
              </a:ext>
            </a:extLst>
          </p:cNvPr>
          <p:cNvSpPr>
            <a:spLocks noGrp="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Communicating Effectively with Limited English Speakers</a:t>
            </a:r>
          </a:p>
        </p:txBody>
      </p:sp>
      <p:sp>
        <p:nvSpPr>
          <p:cNvPr id="21506" name="Content Placeholder 2">
            <a:extLst>
              <a:ext uri="{FF2B5EF4-FFF2-40B4-BE49-F238E27FC236}">
                <a16:creationId xmlns:a16="http://schemas.microsoft.com/office/drawing/2014/main" id="{471B0618-418D-4B3A-81FA-BBC97C7FC9F8}"/>
              </a:ext>
            </a:extLst>
          </p:cNvPr>
          <p:cNvSpPr>
            <a:spLocks noGrp="1"/>
          </p:cNvSpPr>
          <p:nvPr>
            <p:ph idx="1"/>
          </p:nvPr>
        </p:nvSpPr>
        <p:spPr/>
        <p:txBody>
          <a:bodyPr/>
          <a:lstStyle/>
          <a:p>
            <a:pPr marL="514350" indent="-514350" eaLnBrk="1" hangingPunct="1">
              <a:buFont typeface="Lucida Sans" panose="020B0602030504020204" pitchFamily="34" charset="0"/>
              <a:buAutoNum type="arabicPeriod"/>
            </a:pPr>
            <a:r>
              <a:rPr lang="en-US" altLang="en-US"/>
              <a:t>Decide what is the main point to communicate</a:t>
            </a:r>
          </a:p>
          <a:p>
            <a:pPr marL="514350" indent="-514350" eaLnBrk="1" hangingPunct="1">
              <a:buFont typeface="Lucida Sans" panose="020B0602030504020204" pitchFamily="34" charset="0"/>
              <a:buAutoNum type="arabicPeriod"/>
            </a:pPr>
            <a:r>
              <a:rPr lang="en-US" altLang="en-US"/>
              <a:t>Determine the proper sequence of an explanation</a:t>
            </a:r>
          </a:p>
          <a:p>
            <a:pPr marL="514350" indent="-514350" eaLnBrk="1" hangingPunct="1">
              <a:buFont typeface="Lucida Sans" panose="020B0602030504020204" pitchFamily="34" charset="0"/>
              <a:buAutoNum type="arabicPeriod"/>
            </a:pPr>
            <a:r>
              <a:rPr lang="en-US" altLang="en-US"/>
              <a:t>Demonstrate through visuals, charts, or brief, written explanations</a:t>
            </a:r>
          </a:p>
          <a:p>
            <a:pPr marL="514350" indent="-514350" eaLnBrk="1" hangingPunct="1">
              <a:buFont typeface="Lucida Sans" panose="020B0602030504020204" pitchFamily="34" charset="0"/>
              <a:buAutoNum type="arabicPeriod"/>
            </a:pPr>
            <a:r>
              <a:rPr lang="en-US" altLang="en-US"/>
              <a:t>Simplify the explanation; use “simple” words, but “broken English”</a:t>
            </a:r>
          </a:p>
          <a:p>
            <a:pPr marL="514350" indent="-514350" eaLnBrk="1" hangingPunct="1">
              <a:buFont typeface="Lucida Sans" panose="020B0602030504020204" pitchFamily="34" charset="0"/>
              <a:buAutoNum type="arabicPeriod"/>
            </a:pPr>
            <a:r>
              <a:rPr lang="en-US" altLang="en-US"/>
              <a:t>Be aware of information overload</a:t>
            </a:r>
          </a:p>
        </p:txBody>
      </p:sp>
      <p:sp>
        <p:nvSpPr>
          <p:cNvPr id="4" name="Slide Number Placeholder 3">
            <a:extLst>
              <a:ext uri="{FF2B5EF4-FFF2-40B4-BE49-F238E27FC236}">
                <a16:creationId xmlns:a16="http://schemas.microsoft.com/office/drawing/2014/main" id="{30384430-404A-42C2-B30A-6CF02C8417F8}"/>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444350A-FD17-4054-97DF-DA007F5843E7}" type="slidenum">
              <a:rPr lang="en-US" altLang="en-US">
                <a:solidFill>
                  <a:srgbClr val="B5A788"/>
                </a:solidFill>
              </a:rPr>
              <a:pPr/>
              <a:t>4</a:t>
            </a:fld>
            <a:endParaRPr lang="en-US" altLang="en-US">
              <a:solidFill>
                <a:srgbClr val="B5A788"/>
              </a:solidFill>
            </a:endParaRPr>
          </a:p>
        </p:txBody>
      </p:sp>
      <p:sp>
        <p:nvSpPr>
          <p:cNvPr id="5" name="Footer Placeholder 4">
            <a:extLst>
              <a:ext uri="{FF2B5EF4-FFF2-40B4-BE49-F238E27FC236}">
                <a16:creationId xmlns:a16="http://schemas.microsoft.com/office/drawing/2014/main" id="{B5F3276D-81CE-4FD1-9BB2-E5D47D3D3760}"/>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FA4E8-5DF0-4A76-8539-673F04088E96}"/>
              </a:ext>
            </a:extLst>
          </p:cNvPr>
          <p:cNvSpPr>
            <a:spLocks noGrp="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Communicating Effectively with Limited English Speakers</a:t>
            </a:r>
          </a:p>
        </p:txBody>
      </p:sp>
      <p:sp>
        <p:nvSpPr>
          <p:cNvPr id="3" name="Content Placeholder 2">
            <a:extLst>
              <a:ext uri="{FF2B5EF4-FFF2-40B4-BE49-F238E27FC236}">
                <a16:creationId xmlns:a16="http://schemas.microsoft.com/office/drawing/2014/main" id="{4E4373C3-AFCA-465F-ABAF-F6850560F103}"/>
              </a:ext>
            </a:extLst>
          </p:cNvPr>
          <p:cNvSpPr>
            <a:spLocks noGrp="1"/>
          </p:cNvSpPr>
          <p:nvPr>
            <p:ph idx="1"/>
          </p:nvPr>
        </p:nvSpPr>
        <p:spPr/>
        <p:txBody>
          <a:bodyPr>
            <a:normAutofit fontScale="92500" lnSpcReduction="10000"/>
          </a:bodyPr>
          <a:lstStyle/>
          <a:p>
            <a:pPr marL="514350" indent="-514350" eaLnBrk="1" fontAlgn="auto" hangingPunct="1">
              <a:spcAft>
                <a:spcPts val="0"/>
              </a:spcAft>
              <a:buClr>
                <a:schemeClr val="tx1">
                  <a:shade val="95000"/>
                </a:schemeClr>
              </a:buClr>
              <a:buFont typeface="Wingdings 2"/>
              <a:buAutoNum type="arabicPeriod" startAt="6"/>
              <a:defRPr/>
            </a:pPr>
            <a:r>
              <a:rPr lang="en-US" dirty="0"/>
              <a:t>Pay attention to nonverbal cues signaling a lack of understanding</a:t>
            </a:r>
            <a:endParaRPr lang="en-US"/>
          </a:p>
          <a:p>
            <a:pPr marL="514350" indent="-514350" eaLnBrk="1" fontAlgn="auto" hangingPunct="1">
              <a:spcAft>
                <a:spcPts val="0"/>
              </a:spcAft>
              <a:buClr>
                <a:schemeClr val="tx1">
                  <a:shade val="95000"/>
                </a:schemeClr>
              </a:buClr>
              <a:buFont typeface="Wingdings 2"/>
              <a:buAutoNum type="arabicPeriod" startAt="6"/>
              <a:defRPr/>
            </a:pPr>
            <a:r>
              <a:rPr lang="en-US" dirty="0"/>
              <a:t>Use consistent terminology</a:t>
            </a:r>
          </a:p>
          <a:p>
            <a:pPr marL="514350" indent="-514350" eaLnBrk="1" fontAlgn="auto" hangingPunct="1">
              <a:spcAft>
                <a:spcPts val="0"/>
              </a:spcAft>
              <a:buClr>
                <a:schemeClr val="tx1">
                  <a:shade val="95000"/>
                </a:schemeClr>
              </a:buClr>
              <a:buFont typeface="Wingdings 2"/>
              <a:buAutoNum type="arabicPeriod" startAt="6"/>
              <a:defRPr/>
            </a:pPr>
            <a:r>
              <a:rPr lang="en-US" dirty="0"/>
              <a:t>Speak clearly</a:t>
            </a:r>
          </a:p>
          <a:p>
            <a:pPr marL="514350" indent="-514350" eaLnBrk="1" fontAlgn="auto" hangingPunct="1">
              <a:spcAft>
                <a:spcPts val="0"/>
              </a:spcAft>
              <a:buClr>
                <a:schemeClr val="tx1">
                  <a:shade val="95000"/>
                </a:schemeClr>
              </a:buClr>
              <a:buFont typeface="Wingdings 2"/>
              <a:buAutoNum type="arabicPeriod" startAt="6"/>
              <a:defRPr/>
            </a:pPr>
            <a:r>
              <a:rPr lang="en-US" dirty="0"/>
              <a:t>Emphasize the key words</a:t>
            </a:r>
          </a:p>
          <a:p>
            <a:pPr marL="514350" indent="-514350" eaLnBrk="1" fontAlgn="auto" hangingPunct="1">
              <a:spcAft>
                <a:spcPts val="0"/>
              </a:spcAft>
              <a:buClr>
                <a:schemeClr val="tx1">
                  <a:shade val="95000"/>
                </a:schemeClr>
              </a:buClr>
              <a:buFont typeface="Wingdings 2"/>
              <a:buAutoNum type="arabicPeriod" startAt="6"/>
              <a:defRPr/>
            </a:pPr>
            <a:r>
              <a:rPr lang="en-US" dirty="0"/>
              <a:t>Avoid using slang</a:t>
            </a:r>
          </a:p>
          <a:p>
            <a:pPr marL="514350" indent="-514350" eaLnBrk="1" fontAlgn="auto" hangingPunct="1">
              <a:spcAft>
                <a:spcPts val="0"/>
              </a:spcAft>
              <a:buClr>
                <a:schemeClr val="tx1">
                  <a:shade val="95000"/>
                </a:schemeClr>
              </a:buClr>
              <a:buFont typeface="Wingdings 2"/>
              <a:buAutoNum type="arabicPeriod" startAt="6"/>
              <a:defRPr/>
            </a:pPr>
            <a:r>
              <a:rPr lang="en-US" dirty="0"/>
              <a:t>Limit the use of YES/NO questions or “Do you understand…?”</a:t>
            </a:r>
          </a:p>
          <a:p>
            <a:pPr marL="514350" indent="-514350" eaLnBrk="1" fontAlgn="auto" hangingPunct="1">
              <a:spcAft>
                <a:spcPts val="0"/>
              </a:spcAft>
              <a:buClr>
                <a:schemeClr val="tx1">
                  <a:shade val="95000"/>
                </a:schemeClr>
              </a:buClr>
              <a:buFont typeface="Wingdings 2"/>
              <a:buAutoNum type="arabicPeriod" startAt="6"/>
              <a:defRPr/>
            </a:pPr>
            <a:r>
              <a:rPr lang="en-US" dirty="0"/>
              <a:t>Be patient</a:t>
            </a:r>
          </a:p>
          <a:p>
            <a:pPr marL="514350" indent="-514350" eaLnBrk="1" fontAlgn="auto" hangingPunct="1">
              <a:spcAft>
                <a:spcPts val="0"/>
              </a:spcAft>
              <a:buClr>
                <a:schemeClr val="tx1">
                  <a:shade val="95000"/>
                </a:schemeClr>
              </a:buClr>
              <a:buFont typeface="Wingdings 2"/>
              <a:buAutoNum type="arabicPeriod" startAt="6"/>
              <a:defRPr/>
            </a:pPr>
            <a:r>
              <a:rPr lang="en-US" dirty="0"/>
              <a:t>Don’t get frustrated; stay cool</a:t>
            </a:r>
          </a:p>
        </p:txBody>
      </p:sp>
      <p:sp>
        <p:nvSpPr>
          <p:cNvPr id="4" name="Slide Number Placeholder 3">
            <a:extLst>
              <a:ext uri="{FF2B5EF4-FFF2-40B4-BE49-F238E27FC236}">
                <a16:creationId xmlns:a16="http://schemas.microsoft.com/office/drawing/2014/main" id="{B71AB131-0C92-490B-89C3-8DA6413D30A0}"/>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3D58820-7F15-4137-964F-2DFEC82016EA}" type="slidenum">
              <a:rPr lang="en-US" altLang="en-US">
                <a:solidFill>
                  <a:srgbClr val="B5A788"/>
                </a:solidFill>
              </a:rPr>
              <a:pPr/>
              <a:t>5</a:t>
            </a:fld>
            <a:endParaRPr lang="en-US" altLang="en-US">
              <a:solidFill>
                <a:srgbClr val="B5A788"/>
              </a:solidFill>
            </a:endParaRPr>
          </a:p>
        </p:txBody>
      </p:sp>
      <p:sp>
        <p:nvSpPr>
          <p:cNvPr id="5" name="Footer Placeholder 4">
            <a:extLst>
              <a:ext uri="{FF2B5EF4-FFF2-40B4-BE49-F238E27FC236}">
                <a16:creationId xmlns:a16="http://schemas.microsoft.com/office/drawing/2014/main" id="{8BFB48E3-C37B-4686-86EE-ADC7C7A18669}"/>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5CE3A-5576-40FE-9B7B-5078F44D5514}"/>
              </a:ext>
            </a:extLst>
          </p:cNvPr>
          <p:cNvSpPr>
            <a:spLocks noGrp="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How to Treat People with Disabilities</a:t>
            </a:r>
          </a:p>
        </p:txBody>
      </p:sp>
      <p:sp>
        <p:nvSpPr>
          <p:cNvPr id="25602" name="Content Placeholder 2">
            <a:extLst>
              <a:ext uri="{FF2B5EF4-FFF2-40B4-BE49-F238E27FC236}">
                <a16:creationId xmlns:a16="http://schemas.microsoft.com/office/drawing/2014/main" id="{86B5C17E-A030-453B-B117-E01986B79536}"/>
              </a:ext>
            </a:extLst>
          </p:cNvPr>
          <p:cNvSpPr>
            <a:spLocks noGrp="1"/>
          </p:cNvSpPr>
          <p:nvPr>
            <p:ph idx="1"/>
          </p:nvPr>
        </p:nvSpPr>
        <p:spPr/>
        <p:txBody>
          <a:bodyPr/>
          <a:lstStyle/>
          <a:p>
            <a:pPr eaLnBrk="1" hangingPunct="1"/>
            <a:r>
              <a:rPr lang="en-US" altLang="en-US"/>
              <a:t>OVERALL TIPS</a:t>
            </a:r>
          </a:p>
          <a:p>
            <a:pPr lvl="1" eaLnBrk="1" hangingPunct="1"/>
            <a:r>
              <a:rPr lang="en-US" altLang="en-US"/>
              <a:t>Always offer to shake hands</a:t>
            </a:r>
          </a:p>
          <a:p>
            <a:pPr lvl="1" eaLnBrk="1" hangingPunct="1"/>
            <a:r>
              <a:rPr lang="en-US" altLang="en-US"/>
              <a:t>Do not avoid eye contact, but do not stare</a:t>
            </a:r>
          </a:p>
          <a:p>
            <a:pPr lvl="1" eaLnBrk="1" hangingPunct="1"/>
            <a:r>
              <a:rPr lang="en-US" altLang="en-US"/>
              <a:t>Treat the disabled person as you would any other adult</a:t>
            </a:r>
          </a:p>
          <a:p>
            <a:pPr lvl="1" eaLnBrk="1" hangingPunct="1"/>
            <a:r>
              <a:rPr lang="en-US" altLang="en-US"/>
              <a:t>Don’t automatically give assistance without asking 1</a:t>
            </a:r>
            <a:r>
              <a:rPr lang="en-US" altLang="en-US" baseline="30000"/>
              <a:t>st</a:t>
            </a:r>
            <a:endParaRPr lang="en-US" altLang="en-US"/>
          </a:p>
          <a:p>
            <a:pPr lvl="1" eaLnBrk="1" hangingPunct="1">
              <a:buFont typeface="Wingdings 2" panose="05020102010507070707" pitchFamily="18" charset="2"/>
              <a:buNone/>
            </a:pPr>
            <a:endParaRPr lang="en-US" altLang="en-US"/>
          </a:p>
        </p:txBody>
      </p:sp>
      <p:sp>
        <p:nvSpPr>
          <p:cNvPr id="4" name="Slide Number Placeholder 3">
            <a:extLst>
              <a:ext uri="{FF2B5EF4-FFF2-40B4-BE49-F238E27FC236}">
                <a16:creationId xmlns:a16="http://schemas.microsoft.com/office/drawing/2014/main" id="{81146B8D-852B-4892-A8F4-D09606730574}"/>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8C8BF91-83A7-4ADC-9F28-9301BB3F2D2F}" type="slidenum">
              <a:rPr lang="en-US" altLang="en-US">
                <a:solidFill>
                  <a:srgbClr val="B5A788"/>
                </a:solidFill>
              </a:rPr>
              <a:pPr/>
              <a:t>6</a:t>
            </a:fld>
            <a:endParaRPr lang="en-US" altLang="en-US">
              <a:solidFill>
                <a:srgbClr val="B5A788"/>
              </a:solidFill>
            </a:endParaRPr>
          </a:p>
        </p:txBody>
      </p:sp>
      <p:sp>
        <p:nvSpPr>
          <p:cNvPr id="5" name="Footer Placeholder 4">
            <a:extLst>
              <a:ext uri="{FF2B5EF4-FFF2-40B4-BE49-F238E27FC236}">
                <a16:creationId xmlns:a16="http://schemas.microsoft.com/office/drawing/2014/main" id="{933BA44E-ABF5-464A-83AC-53D001E69484}"/>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CE84F-62AA-4059-9A98-3BEB7FB08BB7}"/>
              </a:ext>
            </a:extLst>
          </p:cNvPr>
          <p:cNvSpPr>
            <a:spLocks noGrp="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How to Treat People with Disabilities</a:t>
            </a:r>
          </a:p>
        </p:txBody>
      </p:sp>
      <p:sp>
        <p:nvSpPr>
          <p:cNvPr id="27650" name="Content Placeholder 2">
            <a:extLst>
              <a:ext uri="{FF2B5EF4-FFF2-40B4-BE49-F238E27FC236}">
                <a16:creationId xmlns:a16="http://schemas.microsoft.com/office/drawing/2014/main" id="{E4423DB5-496A-4DB4-8ACD-04A6FDA5D1A1}"/>
              </a:ext>
            </a:extLst>
          </p:cNvPr>
          <p:cNvSpPr>
            <a:spLocks noGrp="1"/>
          </p:cNvSpPr>
          <p:nvPr>
            <p:ph idx="1"/>
          </p:nvPr>
        </p:nvSpPr>
        <p:spPr/>
        <p:txBody>
          <a:bodyPr/>
          <a:lstStyle/>
          <a:p>
            <a:pPr eaLnBrk="1" hangingPunct="1"/>
            <a:r>
              <a:rPr lang="en-US" altLang="en-US"/>
              <a:t>For people who use WHEELCHAIRS</a:t>
            </a:r>
          </a:p>
          <a:p>
            <a:pPr lvl="1" eaLnBrk="1" hangingPunct="1"/>
            <a:r>
              <a:rPr lang="en-US" altLang="en-US"/>
              <a:t>Don’t lean on the wheelchair</a:t>
            </a:r>
          </a:p>
          <a:p>
            <a:pPr lvl="1" eaLnBrk="1" hangingPunct="1"/>
            <a:r>
              <a:rPr lang="en-US" altLang="en-US"/>
              <a:t>Don’t push the wheelchair unless asked to do so</a:t>
            </a:r>
          </a:p>
          <a:p>
            <a:pPr lvl="1" eaLnBrk="1" hangingPunct="1"/>
            <a:r>
              <a:rPr lang="en-US" altLang="en-US"/>
              <a:t>Don’t be embarrassed to use such phrases as ‘let’s walk over to….”</a:t>
            </a:r>
          </a:p>
          <a:p>
            <a:pPr lvl="1" eaLnBrk="1" hangingPunct="1"/>
            <a:endParaRPr lang="en-US" altLang="en-US"/>
          </a:p>
          <a:p>
            <a:pPr lvl="1" eaLnBrk="1" hangingPunct="1">
              <a:buFont typeface="Wingdings 2" panose="05020102010507070707" pitchFamily="18" charset="2"/>
              <a:buNone/>
            </a:pPr>
            <a:endParaRPr lang="en-US" altLang="en-US"/>
          </a:p>
        </p:txBody>
      </p:sp>
      <p:sp>
        <p:nvSpPr>
          <p:cNvPr id="4" name="Slide Number Placeholder 3">
            <a:extLst>
              <a:ext uri="{FF2B5EF4-FFF2-40B4-BE49-F238E27FC236}">
                <a16:creationId xmlns:a16="http://schemas.microsoft.com/office/drawing/2014/main" id="{A49E698D-E7B3-49E9-BCF2-4AF3C148F720}"/>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C5F3081-DECE-45E2-9AEA-7E1242A8D5C4}" type="slidenum">
              <a:rPr lang="en-US" altLang="en-US">
                <a:solidFill>
                  <a:srgbClr val="B5A788"/>
                </a:solidFill>
              </a:rPr>
              <a:pPr/>
              <a:t>7</a:t>
            </a:fld>
            <a:endParaRPr lang="en-US" altLang="en-US">
              <a:solidFill>
                <a:srgbClr val="B5A788"/>
              </a:solidFill>
            </a:endParaRPr>
          </a:p>
        </p:txBody>
      </p:sp>
      <p:sp>
        <p:nvSpPr>
          <p:cNvPr id="5" name="Footer Placeholder 4">
            <a:extLst>
              <a:ext uri="{FF2B5EF4-FFF2-40B4-BE49-F238E27FC236}">
                <a16:creationId xmlns:a16="http://schemas.microsoft.com/office/drawing/2014/main" id="{A21459B4-4B51-4262-82F3-8F9336B37CE0}"/>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45096-B189-46F4-8875-368E156DD962}"/>
              </a:ext>
            </a:extLst>
          </p:cNvPr>
          <p:cNvSpPr>
            <a:spLocks noGrp="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How to Treat People with Disabilities</a:t>
            </a:r>
          </a:p>
        </p:txBody>
      </p:sp>
      <p:sp>
        <p:nvSpPr>
          <p:cNvPr id="29698" name="Content Placeholder 2">
            <a:extLst>
              <a:ext uri="{FF2B5EF4-FFF2-40B4-BE49-F238E27FC236}">
                <a16:creationId xmlns:a16="http://schemas.microsoft.com/office/drawing/2014/main" id="{0709C94E-C759-4742-9436-60A99BC68249}"/>
              </a:ext>
            </a:extLst>
          </p:cNvPr>
          <p:cNvSpPr>
            <a:spLocks noGrp="1"/>
          </p:cNvSpPr>
          <p:nvPr>
            <p:ph idx="1"/>
          </p:nvPr>
        </p:nvSpPr>
        <p:spPr/>
        <p:txBody>
          <a:bodyPr/>
          <a:lstStyle/>
          <a:p>
            <a:pPr eaLnBrk="1" hangingPunct="1"/>
            <a:r>
              <a:rPr lang="en-US" altLang="en-US" dirty="0"/>
              <a:t>For people who are mentally challenged:</a:t>
            </a:r>
          </a:p>
          <a:p>
            <a:pPr marL="639445" lvl="1" indent="-236220" eaLnBrk="1" hangingPunct="1"/>
            <a:r>
              <a:rPr lang="en-US" altLang="en-US" dirty="0"/>
              <a:t>Use simple language, but don’t resort to “baby talk”</a:t>
            </a:r>
          </a:p>
          <a:p>
            <a:pPr marL="639445" lvl="1" indent="-236220" eaLnBrk="1" hangingPunct="1"/>
            <a:r>
              <a:rPr lang="en-US" altLang="en-US" dirty="0"/>
              <a:t>When giving directions, proceed slowly</a:t>
            </a:r>
          </a:p>
          <a:p>
            <a:pPr marL="639445" lvl="1" indent="-236220" eaLnBrk="1" hangingPunct="1"/>
            <a:r>
              <a:rPr lang="en-US" altLang="en-US" dirty="0"/>
              <a:t>Give positive feedback whenever possible and appropriate</a:t>
            </a:r>
          </a:p>
          <a:p>
            <a:pPr marL="639445" lvl="1" indent="-236220" eaLnBrk="1" hangingPunct="1"/>
            <a:endParaRPr lang="en-US" altLang="en-US"/>
          </a:p>
          <a:p>
            <a:pPr marL="639445" lvl="1" indent="-236220" eaLnBrk="1" hangingPunct="1">
              <a:buFont typeface="Wingdings 2" panose="05020102010507070707" pitchFamily="18" charset="2"/>
              <a:buNone/>
            </a:pPr>
            <a:endParaRPr lang="en-US" altLang="en-US"/>
          </a:p>
        </p:txBody>
      </p:sp>
      <p:sp>
        <p:nvSpPr>
          <p:cNvPr id="4" name="Slide Number Placeholder 3">
            <a:extLst>
              <a:ext uri="{FF2B5EF4-FFF2-40B4-BE49-F238E27FC236}">
                <a16:creationId xmlns:a16="http://schemas.microsoft.com/office/drawing/2014/main" id="{88CCAECC-CEB2-492C-9DF6-4E92745EBD93}"/>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30D9BF4-5799-44D3-BD4B-1892E951498E}" type="slidenum">
              <a:rPr lang="en-US" altLang="en-US">
                <a:solidFill>
                  <a:srgbClr val="B5A788"/>
                </a:solidFill>
              </a:rPr>
              <a:pPr/>
              <a:t>8</a:t>
            </a:fld>
            <a:endParaRPr lang="en-US" altLang="en-US">
              <a:solidFill>
                <a:srgbClr val="B5A788"/>
              </a:solidFill>
            </a:endParaRPr>
          </a:p>
        </p:txBody>
      </p:sp>
      <p:sp>
        <p:nvSpPr>
          <p:cNvPr id="5" name="Footer Placeholder 4">
            <a:extLst>
              <a:ext uri="{FF2B5EF4-FFF2-40B4-BE49-F238E27FC236}">
                <a16:creationId xmlns:a16="http://schemas.microsoft.com/office/drawing/2014/main" id="{6FBBD1FD-D50B-4EE1-8735-067D40F54A86}"/>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CAB62-4BF4-4A09-B3F6-D87D378ADB02}"/>
              </a:ext>
            </a:extLst>
          </p:cNvPr>
          <p:cNvSpPr>
            <a:spLocks noGrp="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How to Treat People with Disabilities</a:t>
            </a:r>
          </a:p>
        </p:txBody>
      </p:sp>
      <p:sp>
        <p:nvSpPr>
          <p:cNvPr id="31746" name="Content Placeholder 2">
            <a:extLst>
              <a:ext uri="{FF2B5EF4-FFF2-40B4-BE49-F238E27FC236}">
                <a16:creationId xmlns:a16="http://schemas.microsoft.com/office/drawing/2014/main" id="{21370873-F2AC-414F-93E7-C3AB19F55D58}"/>
              </a:ext>
            </a:extLst>
          </p:cNvPr>
          <p:cNvSpPr>
            <a:spLocks noGrp="1"/>
          </p:cNvSpPr>
          <p:nvPr>
            <p:ph idx="1"/>
          </p:nvPr>
        </p:nvSpPr>
        <p:spPr/>
        <p:txBody>
          <a:bodyPr/>
          <a:lstStyle/>
          <a:p>
            <a:pPr eaLnBrk="1" hangingPunct="1"/>
            <a:r>
              <a:rPr lang="en-US" altLang="en-US"/>
              <a:t>For people who are BLIND or have a visual impairment</a:t>
            </a:r>
          </a:p>
          <a:p>
            <a:pPr lvl="1" eaLnBrk="1" hangingPunct="1"/>
            <a:r>
              <a:rPr lang="en-US" altLang="en-US"/>
              <a:t>Identify yourself and others immediately; cue handshake, either verbally or physically</a:t>
            </a:r>
          </a:p>
          <a:p>
            <a:pPr lvl="1" eaLnBrk="1" hangingPunct="1"/>
            <a:r>
              <a:rPr lang="en-US" altLang="en-US"/>
              <a:t>Use verbal clues; be descriptive in giving directions</a:t>
            </a:r>
          </a:p>
          <a:p>
            <a:pPr lvl="1" eaLnBrk="1" hangingPunct="1"/>
            <a:r>
              <a:rPr lang="en-US" altLang="en-US"/>
              <a:t>Don’t be embarrassed to use phrases like “do you see what I mean?”</a:t>
            </a:r>
          </a:p>
          <a:p>
            <a:pPr lvl="1" eaLnBrk="1" hangingPunct="1"/>
            <a:r>
              <a:rPr lang="en-US" altLang="en-US"/>
              <a:t>Don’t shout.</a:t>
            </a:r>
          </a:p>
          <a:p>
            <a:pPr lvl="1" eaLnBrk="1" hangingPunct="1"/>
            <a:endParaRPr lang="en-US" altLang="en-US"/>
          </a:p>
          <a:p>
            <a:pPr lvl="1" eaLnBrk="1" hangingPunct="1"/>
            <a:endParaRPr lang="en-US" altLang="en-US"/>
          </a:p>
          <a:p>
            <a:pPr lvl="1" eaLnBrk="1" hangingPunct="1">
              <a:buFont typeface="Wingdings 2" panose="05020102010507070707" pitchFamily="18" charset="2"/>
              <a:buNone/>
            </a:pPr>
            <a:endParaRPr lang="en-US" altLang="en-US"/>
          </a:p>
        </p:txBody>
      </p:sp>
      <p:sp>
        <p:nvSpPr>
          <p:cNvPr id="4" name="Slide Number Placeholder 3">
            <a:extLst>
              <a:ext uri="{FF2B5EF4-FFF2-40B4-BE49-F238E27FC236}">
                <a16:creationId xmlns:a16="http://schemas.microsoft.com/office/drawing/2014/main" id="{1448FDEC-DF75-4C6D-BE62-A703966A2CD6}"/>
              </a:ext>
            </a:extLst>
          </p:cNvPr>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8A839ED-F088-416D-BCD5-B68A935E1242}" type="slidenum">
              <a:rPr lang="en-US" altLang="en-US">
                <a:solidFill>
                  <a:srgbClr val="B5A788"/>
                </a:solidFill>
              </a:rPr>
              <a:pPr/>
              <a:t>9</a:t>
            </a:fld>
            <a:endParaRPr lang="en-US" altLang="en-US">
              <a:solidFill>
                <a:srgbClr val="B5A788"/>
              </a:solidFill>
            </a:endParaRPr>
          </a:p>
        </p:txBody>
      </p:sp>
      <p:sp>
        <p:nvSpPr>
          <p:cNvPr id="5" name="Footer Placeholder 4">
            <a:extLst>
              <a:ext uri="{FF2B5EF4-FFF2-40B4-BE49-F238E27FC236}">
                <a16:creationId xmlns:a16="http://schemas.microsoft.com/office/drawing/2014/main" id="{A88AEA2F-F9A0-49DA-90C6-7B0F4C0BAF25}"/>
              </a:ext>
            </a:extLst>
          </p:cNvPr>
          <p:cNvSpPr>
            <a:spLocks noGrp="1"/>
          </p:cNvSpPr>
          <p:nvPr>
            <p:ph type="ftr" sz="quarter" idx="11"/>
          </p:nvPr>
        </p:nvSpPr>
        <p:spPr/>
        <p:txBody>
          <a:bodyPr/>
          <a:lstStyle/>
          <a:p>
            <a:pPr>
              <a:defRPr/>
            </a:pPr>
            <a:r>
              <a:rPr lang="en-US" dirty="0"/>
              <a:t>1.I.11 Cultural Diversity Communication Tips Prestige C&amp;H</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69</TotalTime>
  <Words>1224</Words>
  <Application>Microsoft Macintosh PowerPoint</Application>
  <PresentationFormat>On-screen Show (4:3)</PresentationFormat>
  <Paragraphs>153</Paragraphs>
  <Slides>16</Slides>
  <Notes>16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Gill Sans MT</vt:lpstr>
      <vt:lpstr>Lucida Sans</vt:lpstr>
      <vt:lpstr>Times New Roman</vt:lpstr>
      <vt:lpstr>Verdana</vt:lpstr>
      <vt:lpstr>Wingdings 2</vt:lpstr>
      <vt:lpstr>Solstice</vt:lpstr>
      <vt:lpstr>Cultural Diversity / Competency Training</vt:lpstr>
      <vt:lpstr>PERSONAL LANGUAGE</vt:lpstr>
      <vt:lpstr>PERSONAL LANGUAGE</vt:lpstr>
      <vt:lpstr>Communicating Effectively with Limited English Speakers</vt:lpstr>
      <vt:lpstr>Communicating Effectively with Limited English Speakers</vt:lpstr>
      <vt:lpstr>How to Treat People with Disabilities</vt:lpstr>
      <vt:lpstr>How to Treat People with Disabilities</vt:lpstr>
      <vt:lpstr>How to Treat People with Disabilities</vt:lpstr>
      <vt:lpstr>How to Treat People with Disabilities</vt:lpstr>
      <vt:lpstr>How to Treat People with Disabilities</vt:lpstr>
      <vt:lpstr>Body Language</vt:lpstr>
      <vt:lpstr>Body Language</vt:lpstr>
      <vt:lpstr>“Mainstream” American  Use of Space</vt:lpstr>
      <vt:lpstr>Other Cultures may be DIFFERENT</vt:lpstr>
      <vt:lpstr>2-Way Communication &amp; Effective Feedback - SENDER</vt:lpstr>
      <vt:lpstr>2-Way Communication &amp; Effective Feedback - RECEIVER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Diversity / Competency Training</dc:title>
  <dc:creator>Tom Sefcik</dc:creator>
  <cp:lastModifiedBy>Antoinette Koomson</cp:lastModifiedBy>
  <cp:revision>19</cp:revision>
  <dcterms:created xsi:type="dcterms:W3CDTF">2009-08-20T17:12:10Z</dcterms:created>
  <dcterms:modified xsi:type="dcterms:W3CDTF">2021-09-28T00:37:52Z</dcterms:modified>
</cp:coreProperties>
</file>